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6" r:id="rId2"/>
    <p:sldMasterId id="2147483665" r:id="rId3"/>
    <p:sldMasterId id="2147483684" r:id="rId4"/>
  </p:sldMasterIdLst>
  <p:sldIdLst>
    <p:sldId id="256" r:id="rId5"/>
    <p:sldId id="260" r:id="rId6"/>
    <p:sldId id="261" r:id="rId7"/>
    <p:sldId id="263" r:id="rId8"/>
    <p:sldId id="267" r:id="rId9"/>
    <p:sldId id="264" r:id="rId10"/>
    <p:sldId id="265" r:id="rId11"/>
    <p:sldId id="268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7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9;p2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15" name="Google Shape;10;p2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2" name="Google Shape;11;p2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" name="Google Shape;12;p2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" name="Google Shape;13;p2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" name="Google Shape;14;p2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" name="Google Shape;15;p2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7" name="Google Shape;16;p2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" name="Google Shape;17;p2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9" name="Google Shape;18;p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49880" y="1335240"/>
            <a:ext cx="7644240" cy="156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" name="Google Shape;22;p2"/>
          <p:cNvPicPr/>
          <p:nvPr/>
        </p:nvPicPr>
        <p:blipFill>
          <a:blip r:embed="rId3">
            <a:alphaModFix amt="83000"/>
          </a:blip>
          <a:stretch/>
        </p:blipFill>
        <p:spPr>
          <a:xfrm>
            <a:off x="-1418040" y="2178360"/>
            <a:ext cx="2560680" cy="2468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" name="Google Shape;23;p2"/>
          <p:cNvPicPr/>
          <p:nvPr/>
        </p:nvPicPr>
        <p:blipFill>
          <a:blip r:embed="rId3">
            <a:alphaModFix amt="73000"/>
          </a:blip>
          <a:stretch/>
        </p:blipFill>
        <p:spPr>
          <a:xfrm rot="10800000">
            <a:off x="8072280" y="643680"/>
            <a:ext cx="1938600" cy="1868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261;p22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42" name="Google Shape;262;p22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3" name="Google Shape;263;p22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4" name="Google Shape;264;p22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5" name="Google Shape;265;p22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46" name="Google Shape;266;p22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147" name="Google Shape;267;p22"/>
          <p:cNvSpPr/>
          <p:nvPr/>
        </p:nvSpPr>
        <p:spPr>
          <a:xfrm rot="4815600">
            <a:off x="4079160" y="1599840"/>
            <a:ext cx="6935040" cy="698976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48" name="Google Shape;268;p2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81640" y="1378800"/>
            <a:ext cx="3476160" cy="156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793760" y="619200"/>
            <a:ext cx="2967120" cy="39049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0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273;p23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52" name="Google Shape;274;p23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3" name="Google Shape;275;p23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4" name="Google Shape;276;p23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5" name="Google Shape;277;p23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56" name="Google Shape;278;p23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57" name="Google Shape;279;p2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PlaceHolder 1"/>
          <p:cNvSpPr>
            <a:spLocks noGrp="1"/>
          </p:cNvSpPr>
          <p:nvPr>
            <p:ph type="body"/>
          </p:nvPr>
        </p:nvSpPr>
        <p:spPr>
          <a:xfrm>
            <a:off x="4572000" y="1448280"/>
            <a:ext cx="3615120" cy="2724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956880" y="1448280"/>
            <a:ext cx="3615120" cy="2724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60" name="PlaceHolder 3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312;p26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83" name="Google Shape;313;p26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4" name="Google Shape;314;p26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5" name="Google Shape;315;p26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6" name="Google Shape;316;p26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7" name="Google Shape;317;p26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88" name="Google Shape;318;p2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8031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0" name="PlaceHolder 2"/>
          <p:cNvSpPr>
            <a:spLocks noGrp="1"/>
          </p:cNvSpPr>
          <p:nvPr>
            <p:ph type="title"/>
          </p:nvPr>
        </p:nvSpPr>
        <p:spPr>
          <a:xfrm>
            <a:off x="33519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1" name="PlaceHolder 3"/>
          <p:cNvSpPr>
            <a:spLocks noGrp="1"/>
          </p:cNvSpPr>
          <p:nvPr>
            <p:ph type="title"/>
          </p:nvPr>
        </p:nvSpPr>
        <p:spPr>
          <a:xfrm>
            <a:off x="720000" y="457200"/>
            <a:ext cx="7667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92" name="PlaceHolder 4"/>
          <p:cNvSpPr>
            <a:spLocks noGrp="1"/>
          </p:cNvSpPr>
          <p:nvPr>
            <p:ph type="title"/>
          </p:nvPr>
        </p:nvSpPr>
        <p:spPr>
          <a:xfrm>
            <a:off x="5900760" y="3312360"/>
            <a:ext cx="243972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327;p27"/>
          <p:cNvSpPr/>
          <p:nvPr/>
        </p:nvSpPr>
        <p:spPr>
          <a:xfrm rot="4815600">
            <a:off x="14868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94" name="Google Shape;328;p2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95" name="Google Shape;329;p27"/>
          <p:cNvGrpSpPr/>
          <p:nvPr/>
        </p:nvGrpSpPr>
        <p:grpSpPr>
          <a:xfrm>
            <a:off x="-2695680" y="-4649760"/>
            <a:ext cx="15291720" cy="13876560"/>
            <a:chOff x="-2695680" y="-4649760"/>
            <a:chExt cx="15291720" cy="13876560"/>
          </a:xfrm>
        </p:grpSpPr>
        <p:sp>
          <p:nvSpPr>
            <p:cNvPr id="196" name="Google Shape;330;p27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7" name="Google Shape;331;p27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8" name="Google Shape;332;p27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9" name="Google Shape;333;p27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0" name="Google Shape;334;p27"/>
            <p:cNvSpPr/>
            <p:nvPr/>
          </p:nvSpPr>
          <p:spPr>
            <a:xfrm rot="16784400" flipV="1">
              <a:off x="784800" y="2535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712520" y="164088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2" name="PlaceHolder 2"/>
          <p:cNvSpPr>
            <a:spLocks noGrp="1"/>
          </p:cNvSpPr>
          <p:nvPr>
            <p:ph type="title"/>
          </p:nvPr>
        </p:nvSpPr>
        <p:spPr>
          <a:xfrm>
            <a:off x="4784040" y="164088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3" name="PlaceHolder 3"/>
          <p:cNvSpPr>
            <a:spLocks noGrp="1"/>
          </p:cNvSpPr>
          <p:nvPr>
            <p:ph type="title"/>
          </p:nvPr>
        </p:nvSpPr>
        <p:spPr>
          <a:xfrm>
            <a:off x="1712520" y="345024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4" name="PlaceHolder 4"/>
          <p:cNvSpPr>
            <a:spLocks noGrp="1"/>
          </p:cNvSpPr>
          <p:nvPr>
            <p:ph type="title"/>
          </p:nvPr>
        </p:nvSpPr>
        <p:spPr>
          <a:xfrm>
            <a:off x="4784040" y="3450240"/>
            <a:ext cx="2635920" cy="366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5" name="PlaceHolder 5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51;p5"/>
          <p:cNvGrpSpPr/>
          <p:nvPr/>
        </p:nvGrpSpPr>
        <p:grpSpPr>
          <a:xfrm>
            <a:off x="-2695680" y="-4649760"/>
            <a:ext cx="15291720" cy="13378680"/>
            <a:chOff x="-2695680" y="-4649760"/>
            <a:chExt cx="15291720" cy="13378680"/>
          </a:xfrm>
        </p:grpSpPr>
        <p:sp>
          <p:nvSpPr>
            <p:cNvPr id="311" name="Google Shape;52;p5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2" name="Google Shape;53;p5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3" name="Google Shape;54;p5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4" name="Google Shape;55;p5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15" name="Google Shape;56;p5"/>
            <p:cNvSpPr/>
            <p:nvPr/>
          </p:nvSpPr>
          <p:spPr>
            <a:xfrm rot="16784400" flipV="1">
              <a:off x="3914280" y="20372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16" name="Google Shape;57;p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7" name="Google Shape;58;p5"/>
          <p:cNvSpPr/>
          <p:nvPr/>
        </p:nvSpPr>
        <p:spPr>
          <a:xfrm rot="4815600">
            <a:off x="-1501560" y="248436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1537920" y="2126520"/>
            <a:ext cx="2804400" cy="55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19" name="PlaceHolder 2"/>
          <p:cNvSpPr>
            <a:spLocks noGrp="1"/>
          </p:cNvSpPr>
          <p:nvPr>
            <p:ph type="title"/>
          </p:nvPr>
        </p:nvSpPr>
        <p:spPr>
          <a:xfrm>
            <a:off x="4782240" y="2126520"/>
            <a:ext cx="2804400" cy="558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20" name="Google Shape;63;p5"/>
          <p:cNvSpPr/>
          <p:nvPr/>
        </p:nvSpPr>
        <p:spPr>
          <a:xfrm rot="5984400" flipH="1">
            <a:off x="-1698480" y="-4380480"/>
            <a:ext cx="7945560" cy="8008560"/>
          </a:xfrm>
          <a:prstGeom prst="ellipse">
            <a:avLst/>
          </a:prstGeom>
          <a:gradFill rotWithShape="0">
            <a:gsLst>
              <a:gs pos="0">
                <a:srgbClr val="9900FF">
                  <a:alpha val="66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" name="Google Shape;75;p7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331" name="Google Shape;76;p7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2" name="Google Shape;77;p7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3" name="Google Shape;78;p7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4" name="Google Shape;79;p7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35" name="Google Shape;80;p7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36" name="Google Shape;81;p7"/>
          <p:cNvSpPr/>
          <p:nvPr/>
        </p:nvSpPr>
        <p:spPr>
          <a:xfrm rot="4815600">
            <a:off x="4079160" y="1599840"/>
            <a:ext cx="6935040" cy="698976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337" name="Google Shape;82;p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81640" y="1378800"/>
            <a:ext cx="3476160" cy="1567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4793760" y="619200"/>
            <a:ext cx="2967120" cy="390492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tIns="45000" rIns="90000" bIns="45000" anchor="t">
            <a:normAutofit fontScale="55000" lnSpcReduction="19999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130;p13"/>
          <p:cNvGrpSpPr/>
          <p:nvPr/>
        </p:nvGrpSpPr>
        <p:grpSpPr>
          <a:xfrm>
            <a:off x="-4423680" y="-4210200"/>
            <a:ext cx="18226800" cy="14425200"/>
            <a:chOff x="-4423680" y="-4210200"/>
            <a:chExt cx="18226800" cy="14425200"/>
          </a:xfrm>
        </p:grpSpPr>
        <p:grpSp>
          <p:nvGrpSpPr>
            <p:cNvPr id="23" name="Google Shape;131;p13"/>
            <p:cNvGrpSpPr/>
            <p:nvPr/>
          </p:nvGrpSpPr>
          <p:grpSpPr>
            <a:xfrm>
              <a:off x="-4423680" y="-4210200"/>
              <a:ext cx="18226800" cy="14425200"/>
              <a:chOff x="-4423680" y="-4210200"/>
              <a:chExt cx="18226800" cy="14425200"/>
            </a:xfrm>
          </p:grpSpPr>
          <p:sp>
            <p:nvSpPr>
              <p:cNvPr id="24" name="Google Shape;132;p13"/>
              <p:cNvSpPr/>
              <p:nvPr/>
            </p:nvSpPr>
            <p:spPr>
              <a:xfrm rot="16784400" flipH="1">
                <a:off x="6062400" y="-372960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5" name="Google Shape;133;p13"/>
              <p:cNvSpPr/>
              <p:nvPr/>
            </p:nvSpPr>
            <p:spPr>
              <a:xfrm rot="16784400" flipH="1">
                <a:off x="-1945800" y="-26020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" name="Google Shape;134;p13"/>
              <p:cNvSpPr/>
              <p:nvPr/>
            </p:nvSpPr>
            <p:spPr>
              <a:xfrm rot="16784400" flipH="1">
                <a:off x="-3921120" y="-2804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7" name="Google Shape;135;p13"/>
              <p:cNvSpPr/>
              <p:nvPr/>
            </p:nvSpPr>
            <p:spPr>
              <a:xfrm rot="16784400" flipH="1">
                <a:off x="-3704400" y="16174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" name="Google Shape;136;p13"/>
              <p:cNvSpPr/>
              <p:nvPr/>
            </p:nvSpPr>
            <p:spPr>
              <a:xfrm rot="16784400" flipH="1">
                <a:off x="7115760" y="-13226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9" name="Google Shape;137;p13"/>
            <p:cNvSpPr/>
            <p:nvPr/>
          </p:nvSpPr>
          <p:spPr>
            <a:xfrm rot="16784400" flipH="1">
              <a:off x="7851960" y="17341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0" name="Google Shape;138;p1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928440" y="165528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928440" y="355284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title"/>
          </p:nvPr>
        </p:nvSpPr>
        <p:spPr>
          <a:xfrm>
            <a:off x="4594320" y="165528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title"/>
          </p:nvPr>
        </p:nvSpPr>
        <p:spPr>
          <a:xfrm>
            <a:off x="4594320" y="3552840"/>
            <a:ext cx="11440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title"/>
          </p:nvPr>
        </p:nvSpPr>
        <p:spPr>
          <a:xfrm>
            <a:off x="734040" y="457200"/>
            <a:ext cx="767448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179;p16"/>
          <p:cNvGrpSpPr/>
          <p:nvPr/>
        </p:nvGrpSpPr>
        <p:grpSpPr>
          <a:xfrm>
            <a:off x="-2849760" y="-4172760"/>
            <a:ext cx="14588280" cy="13748040"/>
            <a:chOff x="-2849760" y="-4172760"/>
            <a:chExt cx="14588280" cy="13748040"/>
          </a:xfrm>
        </p:grpSpPr>
        <p:grpSp>
          <p:nvGrpSpPr>
            <p:cNvPr id="58" name="Google Shape;180;p16"/>
            <p:cNvGrpSpPr/>
            <p:nvPr/>
          </p:nvGrpSpPr>
          <p:grpSpPr>
            <a:xfrm>
              <a:off x="-2849760" y="-4172760"/>
              <a:ext cx="14389200" cy="13748040"/>
              <a:chOff x="-2849760" y="-4172760"/>
              <a:chExt cx="14389200" cy="13748040"/>
            </a:xfrm>
          </p:grpSpPr>
          <p:sp>
            <p:nvSpPr>
              <p:cNvPr id="59" name="Google Shape;181;p16"/>
              <p:cNvSpPr/>
              <p:nvPr/>
            </p:nvSpPr>
            <p:spPr>
              <a:xfrm rot="16784400" flipV="1">
                <a:off x="-2322000" y="739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0" name="Google Shape;182;p16"/>
              <p:cNvSpPr/>
              <p:nvPr/>
            </p:nvSpPr>
            <p:spPr>
              <a:xfrm rot="16784400" flipV="1">
                <a:off x="-2315520" y="-117936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1" name="Google Shape;183;p16"/>
              <p:cNvSpPr/>
              <p:nvPr/>
            </p:nvSpPr>
            <p:spPr>
              <a:xfrm rot="16784400" flipV="1">
                <a:off x="4852440" y="54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2" name="Google Shape;184;p16"/>
              <p:cNvSpPr/>
              <p:nvPr/>
            </p:nvSpPr>
            <p:spPr>
              <a:xfrm rot="16784400" flipV="1">
                <a:off x="763920" y="-358416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63" name="Google Shape;185;p16"/>
              <p:cNvSpPr/>
              <p:nvPr/>
            </p:nvSpPr>
            <p:spPr>
              <a:xfrm rot="16784400" flipV="1">
                <a:off x="488880" y="2883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64" name="Google Shape;186;p16"/>
            <p:cNvSpPr/>
            <p:nvPr/>
          </p:nvSpPr>
          <p:spPr>
            <a:xfrm rot="16784400" flipV="1">
              <a:off x="3146760" y="-24080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5" name="Google Shape;187;p16"/>
            <p:cNvSpPr/>
            <p:nvPr/>
          </p:nvSpPr>
          <p:spPr>
            <a:xfrm rot="16784400" flipV="1">
              <a:off x="-300960" y="-14176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66" name="Google Shape;188;p1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191;p17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69" name="Google Shape;192;p17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70" name="Google Shape;193;p17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1" name="Google Shape;194;p17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2" name="Google Shape;195;p17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3" name="Google Shape;196;p17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74" name="Google Shape;197;p17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75" name="Google Shape;198;p17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76" name="Google Shape;199;p17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77" name="Google Shape;200;p17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153;p14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37" name="Google Shape;154;p14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38" name="Google Shape;155;p14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9" name="Google Shape;156;p14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0" name="Google Shape;157;p14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1" name="Google Shape;158;p14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42" name="Google Shape;159;p14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43" name="Google Shape;160;p14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4" name="Google Shape;161;p14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45" name="Google Shape;162;p1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774080" y="2943000"/>
            <a:ext cx="5595120" cy="484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19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217;p19"/>
          <p:cNvGrpSpPr/>
          <p:nvPr/>
        </p:nvGrpSpPr>
        <p:grpSpPr>
          <a:xfrm>
            <a:off x="-4537080" y="-5036040"/>
            <a:ext cx="20176920" cy="14919480"/>
            <a:chOff x="-4537080" y="-5036040"/>
            <a:chExt cx="20176920" cy="14919480"/>
          </a:xfrm>
        </p:grpSpPr>
        <p:sp>
          <p:nvSpPr>
            <p:cNvPr id="91" name="Google Shape;218;p19"/>
            <p:cNvSpPr/>
            <p:nvPr/>
          </p:nvSpPr>
          <p:spPr>
            <a:xfrm rot="19006200" flipH="1">
              <a:off x="6029280" y="-667080"/>
              <a:ext cx="7945560" cy="800892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92" name="Google Shape;219;p19"/>
            <p:cNvGrpSpPr/>
            <p:nvPr/>
          </p:nvGrpSpPr>
          <p:grpSpPr>
            <a:xfrm>
              <a:off x="-4537080" y="-5036040"/>
              <a:ext cx="16016760" cy="14919480"/>
              <a:chOff x="-4537080" y="-5036040"/>
              <a:chExt cx="16016760" cy="14919480"/>
            </a:xfrm>
          </p:grpSpPr>
          <p:sp>
            <p:nvSpPr>
              <p:cNvPr id="93" name="Google Shape;220;p19"/>
              <p:cNvSpPr/>
              <p:nvPr/>
            </p:nvSpPr>
            <p:spPr>
              <a:xfrm rot="8206800" flipV="1">
                <a:off x="3633840" y="-3560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4" name="Google Shape;221;p19"/>
              <p:cNvSpPr/>
              <p:nvPr/>
            </p:nvSpPr>
            <p:spPr>
              <a:xfrm rot="8206800" flipV="1">
                <a:off x="3408120" y="3067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5" name="Google Shape;222;p19"/>
              <p:cNvSpPr/>
              <p:nvPr/>
            </p:nvSpPr>
            <p:spPr>
              <a:xfrm rot="8206800" flipV="1">
                <a:off x="-2325960" y="-37641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6" name="Google Shape;223;p19"/>
              <p:cNvSpPr/>
              <p:nvPr/>
            </p:nvSpPr>
            <p:spPr>
              <a:xfrm rot="8206800" flipV="1">
                <a:off x="-2872440" y="240120"/>
                <a:ext cx="7945560" cy="800892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97" name="Google Shape;224;p19"/>
              <p:cNvSpPr/>
              <p:nvPr/>
            </p:nvSpPr>
            <p:spPr>
              <a:xfrm rot="8206800" flipV="1">
                <a:off x="2861280" y="-33951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  <p:pic>
        <p:nvPicPr>
          <p:cNvPr id="98" name="Google Shape;225;p1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67080" y="1056600"/>
            <a:ext cx="7809120" cy="872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AND_BODY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230;p20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101" name="Google Shape;231;p20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102" name="Google Shape;232;p20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3" name="Google Shape;233;p20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4" name="Google Shape;234;p20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5" name="Google Shape;235;p20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06" name="Google Shape;236;p20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107" name="Google Shape;237;p20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08" name="Google Shape;238;p20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09" name="Google Shape;239;p20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735120" y="1725480"/>
            <a:ext cx="42278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11" name="Google Shape;242;p20"/>
          <p:cNvPicPr/>
          <p:nvPr/>
        </p:nvPicPr>
        <p:blipFill>
          <a:blip r:embed="rId3">
            <a:alphaModFix amt="62000"/>
          </a:blip>
          <a:srcRect t="15" b="15"/>
          <a:stretch/>
        </p:blipFill>
        <p:spPr>
          <a:xfrm rot="19678800">
            <a:off x="4536360" y="1983240"/>
            <a:ext cx="3144600" cy="3111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12" name="Google Shape;243;p20"/>
          <p:cNvPicPr/>
          <p:nvPr/>
        </p:nvPicPr>
        <p:blipFill>
          <a:blip r:embed="rId4">
            <a:alphaModFix amt="68000"/>
          </a:blip>
          <a:srcRect t="2607" b="2607"/>
          <a:stretch/>
        </p:blipFill>
        <p:spPr>
          <a:xfrm rot="19678800">
            <a:off x="5297040" y="275040"/>
            <a:ext cx="3144600" cy="3111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2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284;p24"/>
          <p:cNvGrpSpPr/>
          <p:nvPr/>
        </p:nvGrpSpPr>
        <p:grpSpPr>
          <a:xfrm>
            <a:off x="-2695680" y="-5214960"/>
            <a:ext cx="14472000" cy="14046480"/>
            <a:chOff x="-2695680" y="-5214960"/>
            <a:chExt cx="14472000" cy="14046480"/>
          </a:xfrm>
        </p:grpSpPr>
        <p:sp>
          <p:nvSpPr>
            <p:cNvPr id="162" name="Google Shape;285;p24"/>
            <p:cNvSpPr/>
            <p:nvPr/>
          </p:nvSpPr>
          <p:spPr>
            <a:xfrm rot="15615600">
              <a:off x="343656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3" name="Google Shape;286;p24"/>
            <p:cNvSpPr/>
            <p:nvPr/>
          </p:nvSpPr>
          <p:spPr>
            <a:xfrm rot="15615600">
              <a:off x="645912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4" name="Google Shape;287;p24"/>
            <p:cNvSpPr/>
            <p:nvPr/>
          </p:nvSpPr>
          <p:spPr>
            <a:xfrm rot="15615600">
              <a:off x="-2192760" y="-21056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5" name="Google Shape;288;p24"/>
            <p:cNvSpPr/>
            <p:nvPr/>
          </p:nvSpPr>
          <p:spPr>
            <a:xfrm rot="15615600">
              <a:off x="1288440" y="-46263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6" name="Google Shape;289;p24"/>
            <p:cNvSpPr/>
            <p:nvPr/>
          </p:nvSpPr>
          <p:spPr>
            <a:xfrm rot="15615600">
              <a:off x="4309200" y="21402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67" name="Google Shape;290;p2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274720" y="1709280"/>
            <a:ext cx="3045600" cy="45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69" name="PlaceHolder 2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0" name="PlaceHolder 3"/>
          <p:cNvSpPr>
            <a:spLocks noGrp="1"/>
          </p:cNvSpPr>
          <p:nvPr>
            <p:ph type="title"/>
          </p:nvPr>
        </p:nvSpPr>
        <p:spPr>
          <a:xfrm>
            <a:off x="815760" y="3189600"/>
            <a:ext cx="3045600" cy="459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297;p25"/>
          <p:cNvGrpSpPr/>
          <p:nvPr/>
        </p:nvGrpSpPr>
        <p:grpSpPr>
          <a:xfrm>
            <a:off x="-2805120" y="-4676760"/>
            <a:ext cx="14472000" cy="14046480"/>
            <a:chOff x="-2805120" y="-4676760"/>
            <a:chExt cx="14472000" cy="14046480"/>
          </a:xfrm>
        </p:grpSpPr>
        <p:sp>
          <p:nvSpPr>
            <p:cNvPr id="172" name="Google Shape;298;p25"/>
            <p:cNvSpPr/>
            <p:nvPr/>
          </p:nvSpPr>
          <p:spPr>
            <a:xfrm rot="4815600">
              <a:off x="-952200" y="-1686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3" name="Google Shape;299;p25"/>
            <p:cNvSpPr/>
            <p:nvPr/>
          </p:nvSpPr>
          <p:spPr>
            <a:xfrm rot="4815600">
              <a:off x="-2405160" y="1234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4" name="Google Shape;300;p25"/>
            <p:cNvSpPr/>
            <p:nvPr/>
          </p:nvSpPr>
          <p:spPr>
            <a:xfrm rot="4815600">
              <a:off x="4979880" y="27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5" name="Google Shape;301;p25"/>
            <p:cNvSpPr/>
            <p:nvPr/>
          </p:nvSpPr>
          <p:spPr>
            <a:xfrm rot="4815600">
              <a:off x="-262440" y="7725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6" name="Google Shape;302;p25"/>
            <p:cNvSpPr/>
            <p:nvPr/>
          </p:nvSpPr>
          <p:spPr>
            <a:xfrm rot="4815600">
              <a:off x="-1522080" y="-4218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77" name="Google Shape;303;p2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83556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79" name="PlaceHolder 2"/>
          <p:cNvSpPr>
            <a:spLocks noGrp="1"/>
          </p:cNvSpPr>
          <p:nvPr>
            <p:ph type="title"/>
          </p:nvPr>
        </p:nvSpPr>
        <p:spPr>
          <a:xfrm>
            <a:off x="341928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80" name="PlaceHolder 3"/>
          <p:cNvSpPr>
            <a:spLocks noGrp="1"/>
          </p:cNvSpPr>
          <p:nvPr>
            <p:ph type="title"/>
          </p:nvPr>
        </p:nvSpPr>
        <p:spPr>
          <a:xfrm>
            <a:off x="6002640" y="2453040"/>
            <a:ext cx="2305440" cy="369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81" name="PlaceHolder 4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6_3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345;p28"/>
          <p:cNvGrpSpPr/>
          <p:nvPr/>
        </p:nvGrpSpPr>
        <p:grpSpPr>
          <a:xfrm>
            <a:off x="-2695680" y="-4648680"/>
            <a:ext cx="15292080" cy="13875840"/>
            <a:chOff x="-2695680" y="-4648680"/>
            <a:chExt cx="15292080" cy="13875840"/>
          </a:xfrm>
        </p:grpSpPr>
        <p:sp>
          <p:nvSpPr>
            <p:cNvPr id="207" name="Google Shape;346;p28"/>
            <p:cNvSpPr/>
            <p:nvPr/>
          </p:nvSpPr>
          <p:spPr>
            <a:xfrm rot="15615600">
              <a:off x="425664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8" name="Google Shape;347;p28"/>
            <p:cNvSpPr/>
            <p:nvPr/>
          </p:nvSpPr>
          <p:spPr>
            <a:xfrm rot="15615600">
              <a:off x="727920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09" name="Google Shape;348;p28"/>
            <p:cNvSpPr/>
            <p:nvPr/>
          </p:nvSpPr>
          <p:spPr>
            <a:xfrm rot="15615600">
              <a:off x="-1432080" y="-2934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0" name="Google Shape;349;p28"/>
            <p:cNvSpPr/>
            <p:nvPr/>
          </p:nvSpPr>
          <p:spPr>
            <a:xfrm rot="15615600">
              <a:off x="-2049480" y="-40600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11" name="Google Shape;350;p28"/>
            <p:cNvSpPr/>
            <p:nvPr/>
          </p:nvSpPr>
          <p:spPr>
            <a:xfrm rot="15615600">
              <a:off x="2931120" y="2535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12" name="Google Shape;351;p28"/>
          <p:cNvSpPr/>
          <p:nvPr/>
        </p:nvSpPr>
        <p:spPr>
          <a:xfrm rot="16784400" flipH="1">
            <a:off x="483336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13" name="Google Shape;352;p2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96840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5" name="PlaceHolder 2"/>
          <p:cNvSpPr>
            <a:spLocks noGrp="1"/>
          </p:cNvSpPr>
          <p:nvPr>
            <p:ph type="title"/>
          </p:nvPr>
        </p:nvSpPr>
        <p:spPr>
          <a:xfrm>
            <a:off x="341100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6" name="PlaceHolder 3"/>
          <p:cNvSpPr>
            <a:spLocks noGrp="1"/>
          </p:cNvSpPr>
          <p:nvPr>
            <p:ph type="title"/>
          </p:nvPr>
        </p:nvSpPr>
        <p:spPr>
          <a:xfrm>
            <a:off x="5853240" y="1835640"/>
            <a:ext cx="2322000" cy="357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7" name="PlaceHolder 4"/>
          <p:cNvSpPr>
            <a:spLocks noGrp="1"/>
          </p:cNvSpPr>
          <p:nvPr>
            <p:ph type="title"/>
          </p:nvPr>
        </p:nvSpPr>
        <p:spPr>
          <a:xfrm>
            <a:off x="2189520" y="3562920"/>
            <a:ext cx="2322000" cy="34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8" name="PlaceHolder 5"/>
          <p:cNvSpPr>
            <a:spLocks noGrp="1"/>
          </p:cNvSpPr>
          <p:nvPr>
            <p:ph type="title"/>
          </p:nvPr>
        </p:nvSpPr>
        <p:spPr>
          <a:xfrm>
            <a:off x="4632120" y="3562920"/>
            <a:ext cx="2322000" cy="344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19" name="PlaceHolder 6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7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365;p29"/>
          <p:cNvGrpSpPr/>
          <p:nvPr/>
        </p:nvGrpSpPr>
        <p:grpSpPr>
          <a:xfrm>
            <a:off x="-2791440" y="-4001400"/>
            <a:ext cx="15292080" cy="13875840"/>
            <a:chOff x="-2791440" y="-4001400"/>
            <a:chExt cx="15292080" cy="13875840"/>
          </a:xfrm>
        </p:grpSpPr>
        <p:sp>
          <p:nvSpPr>
            <p:cNvPr id="221" name="Google Shape;366;p29"/>
            <p:cNvSpPr/>
            <p:nvPr/>
          </p:nvSpPr>
          <p:spPr>
            <a:xfrm rot="4815600">
              <a:off x="-938520" y="-615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2" name="Google Shape;367;p29"/>
            <p:cNvSpPr/>
            <p:nvPr/>
          </p:nvSpPr>
          <p:spPr>
            <a:xfrm rot="4815600">
              <a:off x="-2391480" y="2305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3" name="Google Shape;368;p29"/>
            <p:cNvSpPr/>
            <p:nvPr/>
          </p:nvSpPr>
          <p:spPr>
            <a:xfrm rot="4815600">
              <a:off x="5052960" y="-7135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4" name="Google Shape;369;p29"/>
            <p:cNvSpPr/>
            <p:nvPr/>
          </p:nvSpPr>
          <p:spPr>
            <a:xfrm rot="4815600">
              <a:off x="3908880" y="12772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25" name="Google Shape;370;p29"/>
            <p:cNvSpPr/>
            <p:nvPr/>
          </p:nvSpPr>
          <p:spPr>
            <a:xfrm rot="4815600">
              <a:off x="689400" y="-3543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26" name="Google Shape;371;p2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7" name="Google Shape;372;p29"/>
          <p:cNvSpPr/>
          <p:nvPr/>
        </p:nvSpPr>
        <p:spPr>
          <a:xfrm rot="5984400" flipH="1">
            <a:off x="53640" y="-226260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1200600" y="1293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29" name="PlaceHolder 2"/>
          <p:cNvSpPr>
            <a:spLocks noGrp="1"/>
          </p:cNvSpPr>
          <p:nvPr>
            <p:ph type="title"/>
          </p:nvPr>
        </p:nvSpPr>
        <p:spPr>
          <a:xfrm>
            <a:off x="1200600" y="243900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0" name="PlaceHolder 3"/>
          <p:cNvSpPr>
            <a:spLocks noGrp="1"/>
          </p:cNvSpPr>
          <p:nvPr>
            <p:ph type="title"/>
          </p:nvPr>
        </p:nvSpPr>
        <p:spPr>
          <a:xfrm>
            <a:off x="1200600" y="358524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1" name="PlaceHolder 4"/>
          <p:cNvSpPr>
            <a:spLocks noGrp="1"/>
          </p:cNvSpPr>
          <p:nvPr>
            <p:ph type="title"/>
          </p:nvPr>
        </p:nvSpPr>
        <p:spPr>
          <a:xfrm>
            <a:off x="5646600" y="1293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2" name="PlaceHolder 5"/>
          <p:cNvSpPr>
            <a:spLocks noGrp="1"/>
          </p:cNvSpPr>
          <p:nvPr>
            <p:ph type="title"/>
          </p:nvPr>
        </p:nvSpPr>
        <p:spPr>
          <a:xfrm>
            <a:off x="5646600" y="243936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3" name="PlaceHolder 6"/>
          <p:cNvSpPr>
            <a:spLocks noGrp="1"/>
          </p:cNvSpPr>
          <p:nvPr>
            <p:ph type="title"/>
          </p:nvPr>
        </p:nvSpPr>
        <p:spPr>
          <a:xfrm>
            <a:off x="5646600" y="3588120"/>
            <a:ext cx="2296440" cy="37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34" name="PlaceHolder 7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387;p30"/>
          <p:cNvGrpSpPr/>
          <p:nvPr/>
        </p:nvGrpSpPr>
        <p:grpSpPr>
          <a:xfrm>
            <a:off x="-1967760" y="-3531240"/>
            <a:ext cx="14388840" cy="13038840"/>
            <a:chOff x="-1967760" y="-3531240"/>
            <a:chExt cx="14388840" cy="13038840"/>
          </a:xfrm>
        </p:grpSpPr>
        <p:grpSp>
          <p:nvGrpSpPr>
            <p:cNvPr id="236" name="Google Shape;388;p30"/>
            <p:cNvGrpSpPr/>
            <p:nvPr/>
          </p:nvGrpSpPr>
          <p:grpSpPr>
            <a:xfrm>
              <a:off x="-1967760" y="-3531240"/>
              <a:ext cx="14388840" cy="13038840"/>
              <a:chOff x="-1967760" y="-3531240"/>
              <a:chExt cx="14388840" cy="13038840"/>
            </a:xfrm>
          </p:grpSpPr>
          <p:sp>
            <p:nvSpPr>
              <p:cNvPr id="237" name="Google Shape;389;p30"/>
              <p:cNvSpPr/>
              <p:nvPr/>
            </p:nvSpPr>
            <p:spPr>
              <a:xfrm rot="16784400" flipH="1">
                <a:off x="5406480" y="-1234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8" name="Google Shape;390;p30"/>
              <p:cNvSpPr/>
              <p:nvPr/>
            </p:nvSpPr>
            <p:spPr>
              <a:xfrm rot="16784400" flipH="1">
                <a:off x="5427000" y="23482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39" name="Google Shape;391;p30"/>
              <p:cNvSpPr/>
              <p:nvPr/>
            </p:nvSpPr>
            <p:spPr>
              <a:xfrm rot="16784400" flipH="1">
                <a:off x="-1465200" y="-2433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40" name="Google Shape;392;p30"/>
              <p:cNvSpPr/>
              <p:nvPr/>
            </p:nvSpPr>
            <p:spPr>
              <a:xfrm rot="16784400" flipH="1">
                <a:off x="1481400" y="9100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41" name="Google Shape;393;p30"/>
              <p:cNvSpPr/>
              <p:nvPr/>
            </p:nvSpPr>
            <p:spPr>
              <a:xfrm rot="16784400" flipH="1">
                <a:off x="2897640" y="-30729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42" name="Google Shape;394;p30"/>
            <p:cNvSpPr/>
            <p:nvPr/>
          </p:nvSpPr>
          <p:spPr>
            <a:xfrm rot="16784400" flipH="1">
              <a:off x="-168480" y="31323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43" name="Google Shape;395;p30"/>
          <p:cNvSpPr/>
          <p:nvPr/>
        </p:nvSpPr>
        <p:spPr>
          <a:xfrm rot="16784400" flipH="1">
            <a:off x="-2108880" y="-3286800"/>
            <a:ext cx="6486840" cy="6538320"/>
          </a:xfrm>
          <a:prstGeom prst="ellipse">
            <a:avLst/>
          </a:prstGeom>
          <a:gradFill rotWithShape="0">
            <a:gsLst>
              <a:gs pos="0">
                <a:srgbClr val="1645D3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44" name="Google Shape;396;p30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5" name="Google Shape;397;p30"/>
          <p:cNvSpPr/>
          <p:nvPr/>
        </p:nvSpPr>
        <p:spPr>
          <a:xfrm rot="16784400" flipH="1">
            <a:off x="-1781640" y="-2959200"/>
            <a:ext cx="6184080" cy="6233040"/>
          </a:xfrm>
          <a:prstGeom prst="ellipse">
            <a:avLst/>
          </a:prstGeom>
          <a:gradFill rotWithShape="0">
            <a:gsLst>
              <a:gs pos="0">
                <a:srgbClr val="8AC1DC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2154960" y="6580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title"/>
          </p:nvPr>
        </p:nvSpPr>
        <p:spPr>
          <a:xfrm>
            <a:off x="2154960" y="20656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title"/>
          </p:nvPr>
        </p:nvSpPr>
        <p:spPr>
          <a:xfrm>
            <a:off x="2154960" y="3473280"/>
            <a:ext cx="4836240" cy="768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8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38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40;p4"/>
          <p:cNvGrpSpPr/>
          <p:nvPr/>
        </p:nvGrpSpPr>
        <p:grpSpPr>
          <a:xfrm>
            <a:off x="-3428640" y="-4648680"/>
            <a:ext cx="15292080" cy="13875840"/>
            <a:chOff x="-3428640" y="-4648680"/>
            <a:chExt cx="15292080" cy="13875840"/>
          </a:xfrm>
        </p:grpSpPr>
        <p:sp>
          <p:nvSpPr>
            <p:cNvPr id="250" name="Google Shape;41;p4"/>
            <p:cNvSpPr/>
            <p:nvPr/>
          </p:nvSpPr>
          <p:spPr>
            <a:xfrm rot="15615600">
              <a:off x="3523680" y="-696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1" name="Google Shape;42;p4"/>
            <p:cNvSpPr/>
            <p:nvPr/>
          </p:nvSpPr>
          <p:spPr>
            <a:xfrm rot="15615600">
              <a:off x="6546240" y="-20361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2" name="Google Shape;43;p4"/>
            <p:cNvSpPr/>
            <p:nvPr/>
          </p:nvSpPr>
          <p:spPr>
            <a:xfrm rot="15615600">
              <a:off x="-2165040" y="-2934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3" name="Google Shape;44;p4"/>
            <p:cNvSpPr/>
            <p:nvPr/>
          </p:nvSpPr>
          <p:spPr>
            <a:xfrm rot="15615600">
              <a:off x="-2782440" y="-40600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54" name="Google Shape;45;p4"/>
            <p:cNvSpPr/>
            <p:nvPr/>
          </p:nvSpPr>
          <p:spPr>
            <a:xfrm rot="15615600">
              <a:off x="2198160" y="2535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55" name="Google Shape;46;p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6" name="Google Shape;47;p4"/>
          <p:cNvSpPr/>
          <p:nvPr/>
        </p:nvSpPr>
        <p:spPr>
          <a:xfrm rot="16784400" flipH="1">
            <a:off x="410040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49880" y="457200"/>
            <a:ext cx="76442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49880" y="1000440"/>
            <a:ext cx="7644240" cy="114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446;p33"/>
          <p:cNvGrpSpPr/>
          <p:nvPr/>
        </p:nvGrpSpPr>
        <p:grpSpPr>
          <a:xfrm>
            <a:off x="-2805120" y="-4676760"/>
            <a:ext cx="14472000" cy="14046480"/>
            <a:chOff x="-2805120" y="-4676760"/>
            <a:chExt cx="14472000" cy="14046480"/>
          </a:xfrm>
        </p:grpSpPr>
        <p:sp>
          <p:nvSpPr>
            <p:cNvPr id="294" name="Google Shape;447;p33"/>
            <p:cNvSpPr/>
            <p:nvPr/>
          </p:nvSpPr>
          <p:spPr>
            <a:xfrm rot="4815600">
              <a:off x="-952200" y="-168624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5" name="Google Shape;448;p33"/>
            <p:cNvSpPr/>
            <p:nvPr/>
          </p:nvSpPr>
          <p:spPr>
            <a:xfrm rot="4815600">
              <a:off x="-2405160" y="12348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6" name="Google Shape;449;p33"/>
            <p:cNvSpPr/>
            <p:nvPr/>
          </p:nvSpPr>
          <p:spPr>
            <a:xfrm rot="4815600">
              <a:off x="4979880" y="27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7" name="Google Shape;450;p33"/>
            <p:cNvSpPr/>
            <p:nvPr/>
          </p:nvSpPr>
          <p:spPr>
            <a:xfrm rot="4815600">
              <a:off x="-262440" y="7725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98" name="Google Shape;451;p33"/>
            <p:cNvSpPr/>
            <p:nvPr/>
          </p:nvSpPr>
          <p:spPr>
            <a:xfrm rot="4815600">
              <a:off x="-1522080" y="-4218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99" name="Google Shape;452;p3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9_1_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454;p34"/>
          <p:cNvGrpSpPr/>
          <p:nvPr/>
        </p:nvGrpSpPr>
        <p:grpSpPr>
          <a:xfrm>
            <a:off x="-3456360" y="-3517560"/>
            <a:ext cx="14929200" cy="12820680"/>
            <a:chOff x="-3456360" y="-3517560"/>
            <a:chExt cx="14929200" cy="12820680"/>
          </a:xfrm>
        </p:grpSpPr>
        <p:grpSp>
          <p:nvGrpSpPr>
            <p:cNvPr id="301" name="Google Shape;455;p34"/>
            <p:cNvGrpSpPr/>
            <p:nvPr/>
          </p:nvGrpSpPr>
          <p:grpSpPr>
            <a:xfrm>
              <a:off x="-2916000" y="-3517560"/>
              <a:ext cx="14388840" cy="12820680"/>
              <a:chOff x="-2916000" y="-3517560"/>
              <a:chExt cx="14388840" cy="12820680"/>
            </a:xfrm>
          </p:grpSpPr>
          <p:sp>
            <p:nvSpPr>
              <p:cNvPr id="302" name="Google Shape;456;p34"/>
              <p:cNvSpPr/>
              <p:nvPr/>
            </p:nvSpPr>
            <p:spPr>
              <a:xfrm rot="16784400" flipH="1">
                <a:off x="445824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3" name="Google Shape;457;p34"/>
              <p:cNvSpPr/>
              <p:nvPr/>
            </p:nvSpPr>
            <p:spPr>
              <a:xfrm rot="16784400" flipH="1">
                <a:off x="602064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4" name="Google Shape;458;p34"/>
              <p:cNvSpPr/>
              <p:nvPr/>
            </p:nvSpPr>
            <p:spPr>
              <a:xfrm rot="16784400" flipH="1">
                <a:off x="-241344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5" name="Google Shape;459;p34"/>
              <p:cNvSpPr/>
              <p:nvPr/>
            </p:nvSpPr>
            <p:spPr>
              <a:xfrm rot="16784400" flipH="1">
                <a:off x="-74880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06" name="Google Shape;460;p34"/>
              <p:cNvSpPr/>
              <p:nvPr/>
            </p:nvSpPr>
            <p:spPr>
              <a:xfrm rot="16784400" flipH="1">
                <a:off x="194940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307" name="Google Shape;461;p34"/>
            <p:cNvSpPr/>
            <p:nvPr/>
          </p:nvSpPr>
          <p:spPr>
            <a:xfrm rot="16784400" flipH="1">
              <a:off x="-281088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08" name="Google Shape;462;p34"/>
            <p:cNvSpPr/>
            <p:nvPr/>
          </p:nvSpPr>
          <p:spPr>
            <a:xfrm rot="16784400" flipH="1">
              <a:off x="-11167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09" name="Google Shape;463;p34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168;p15"/>
          <p:cNvGrpSpPr/>
          <p:nvPr/>
        </p:nvGrpSpPr>
        <p:grpSpPr>
          <a:xfrm>
            <a:off x="-4423680" y="-4210200"/>
            <a:ext cx="18226440" cy="14424840"/>
            <a:chOff x="-4423680" y="-4210200"/>
            <a:chExt cx="18226440" cy="14424840"/>
          </a:xfrm>
        </p:grpSpPr>
        <p:grpSp>
          <p:nvGrpSpPr>
            <p:cNvPr id="48" name="Google Shape;169;p15"/>
            <p:cNvGrpSpPr/>
            <p:nvPr/>
          </p:nvGrpSpPr>
          <p:grpSpPr>
            <a:xfrm>
              <a:off x="-4423680" y="-4210200"/>
              <a:ext cx="18226440" cy="14424840"/>
              <a:chOff x="-4423680" y="-4210200"/>
              <a:chExt cx="18226440" cy="14424840"/>
            </a:xfrm>
          </p:grpSpPr>
          <p:sp>
            <p:nvSpPr>
              <p:cNvPr id="49" name="Google Shape;170;p15"/>
              <p:cNvSpPr/>
              <p:nvPr/>
            </p:nvSpPr>
            <p:spPr>
              <a:xfrm rot="4815600">
                <a:off x="-3170520" y="-372960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0" name="Google Shape;171;p15"/>
              <p:cNvSpPr/>
              <p:nvPr/>
            </p:nvSpPr>
            <p:spPr>
              <a:xfrm rot="4815600">
                <a:off x="6406920" y="-26020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1" name="Google Shape;172;p15"/>
              <p:cNvSpPr/>
              <p:nvPr/>
            </p:nvSpPr>
            <p:spPr>
              <a:xfrm rot="4815600">
                <a:off x="7115760" y="-2804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2" name="Google Shape;173;p15"/>
              <p:cNvSpPr/>
              <p:nvPr/>
            </p:nvSpPr>
            <p:spPr>
              <a:xfrm rot="4815600">
                <a:off x="5136840" y="16174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53" name="Google Shape;174;p15"/>
              <p:cNvSpPr/>
              <p:nvPr/>
            </p:nvSpPr>
            <p:spPr>
              <a:xfrm rot="4815600">
                <a:off x="-3921120" y="-132264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54" name="Google Shape;175;p15"/>
            <p:cNvSpPr/>
            <p:nvPr/>
          </p:nvSpPr>
          <p:spPr>
            <a:xfrm rot="4815600">
              <a:off x="-3391200" y="17341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55" name="Google Shape;176;p15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65;p6"/>
          <p:cNvSpPr/>
          <p:nvPr/>
        </p:nvSpPr>
        <p:spPr>
          <a:xfrm rot="5984400" flipH="1">
            <a:off x="-1501560" y="-299232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322" name="Google Shape;66;p6"/>
          <p:cNvGrpSpPr/>
          <p:nvPr/>
        </p:nvGrpSpPr>
        <p:grpSpPr>
          <a:xfrm>
            <a:off x="-2696040" y="-4281120"/>
            <a:ext cx="15292080" cy="13377960"/>
            <a:chOff x="-2696040" y="-4281120"/>
            <a:chExt cx="15292080" cy="13377960"/>
          </a:xfrm>
        </p:grpSpPr>
        <p:sp>
          <p:nvSpPr>
            <p:cNvPr id="323" name="Google Shape;67;p6"/>
            <p:cNvSpPr/>
            <p:nvPr/>
          </p:nvSpPr>
          <p:spPr>
            <a:xfrm rot="4815600">
              <a:off x="-843120" y="-139320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4" name="Google Shape;68;p6"/>
            <p:cNvSpPr/>
            <p:nvPr/>
          </p:nvSpPr>
          <p:spPr>
            <a:xfrm rot="4815600">
              <a:off x="-2296080" y="152820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5" name="Google Shape;69;p6"/>
            <p:cNvSpPr/>
            <p:nvPr/>
          </p:nvSpPr>
          <p:spPr>
            <a:xfrm rot="4815600">
              <a:off x="5148360" y="-1491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6" name="Google Shape;70;p6"/>
            <p:cNvSpPr/>
            <p:nvPr/>
          </p:nvSpPr>
          <p:spPr>
            <a:xfrm rot="4815600">
              <a:off x="4004280" y="49968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27" name="Google Shape;71;p6"/>
            <p:cNvSpPr/>
            <p:nvPr/>
          </p:nvSpPr>
          <p:spPr>
            <a:xfrm rot="4815600">
              <a:off x="3914280" y="-3822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28" name="Google Shape;72;p6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856080" y="457200"/>
            <a:ext cx="74307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87;p8"/>
          <p:cNvGrpSpPr/>
          <p:nvPr/>
        </p:nvGrpSpPr>
        <p:grpSpPr>
          <a:xfrm>
            <a:off x="-3268800" y="-4593960"/>
            <a:ext cx="14472000" cy="14046120"/>
            <a:chOff x="-3268800" y="-4593960"/>
            <a:chExt cx="14472000" cy="14046120"/>
          </a:xfrm>
        </p:grpSpPr>
        <p:sp>
          <p:nvSpPr>
            <p:cNvPr id="341" name="Google Shape;88;p8"/>
            <p:cNvSpPr/>
            <p:nvPr/>
          </p:nvSpPr>
          <p:spPr>
            <a:xfrm rot="15615600">
              <a:off x="2863440" y="-7596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2" name="Google Shape;89;p8"/>
            <p:cNvSpPr/>
            <p:nvPr/>
          </p:nvSpPr>
          <p:spPr>
            <a:xfrm rot="15615600">
              <a:off x="5886000" y="-141552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3" name="Google Shape;90;p8"/>
            <p:cNvSpPr/>
            <p:nvPr/>
          </p:nvSpPr>
          <p:spPr>
            <a:xfrm rot="15615600">
              <a:off x="-2765880" y="-148500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4" name="Google Shape;91;p8"/>
            <p:cNvSpPr/>
            <p:nvPr/>
          </p:nvSpPr>
          <p:spPr>
            <a:xfrm rot="15615600">
              <a:off x="715320" y="-40053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45" name="Google Shape;92;p8"/>
            <p:cNvSpPr/>
            <p:nvPr/>
          </p:nvSpPr>
          <p:spPr>
            <a:xfrm rot="15615600">
              <a:off x="3736440" y="276084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46" name="Google Shape;93;p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735120" y="1168560"/>
            <a:ext cx="7673760" cy="2805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" name="Google Shape;98;p9"/>
          <p:cNvGrpSpPr/>
          <p:nvPr/>
        </p:nvGrpSpPr>
        <p:grpSpPr>
          <a:xfrm>
            <a:off x="-2696040" y="-4806000"/>
            <a:ext cx="14472000" cy="14046840"/>
            <a:chOff x="-2696040" y="-4806000"/>
            <a:chExt cx="14472000" cy="14046840"/>
          </a:xfrm>
        </p:grpSpPr>
        <p:grpSp>
          <p:nvGrpSpPr>
            <p:cNvPr id="349" name="Google Shape;99;p9"/>
            <p:cNvGrpSpPr/>
            <p:nvPr/>
          </p:nvGrpSpPr>
          <p:grpSpPr>
            <a:xfrm>
              <a:off x="-2696040" y="-4806000"/>
              <a:ext cx="14472000" cy="14046840"/>
              <a:chOff x="-2696040" y="-4806000"/>
              <a:chExt cx="14472000" cy="14046840"/>
            </a:xfrm>
          </p:grpSpPr>
          <p:sp>
            <p:nvSpPr>
              <p:cNvPr id="350" name="Google Shape;100;p9"/>
              <p:cNvSpPr/>
              <p:nvPr/>
            </p:nvSpPr>
            <p:spPr>
              <a:xfrm rot="4815600">
                <a:off x="-843120" y="-18158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1" name="Google Shape;101;p9"/>
              <p:cNvSpPr/>
              <p:nvPr/>
            </p:nvSpPr>
            <p:spPr>
              <a:xfrm rot="4815600">
                <a:off x="-2296080" y="110520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2" name="Google Shape;102;p9"/>
              <p:cNvSpPr/>
              <p:nvPr/>
            </p:nvSpPr>
            <p:spPr>
              <a:xfrm rot="4815600">
                <a:off x="5088960" y="-1018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3" name="Google Shape;103;p9"/>
              <p:cNvSpPr/>
              <p:nvPr/>
            </p:nvSpPr>
            <p:spPr>
              <a:xfrm rot="5984400" flipH="1">
                <a:off x="-154080" y="-421704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354" name="Google Shape;104;p9"/>
              <p:cNvSpPr/>
              <p:nvPr/>
            </p:nvSpPr>
            <p:spPr>
              <a:xfrm rot="5984400" flipH="1">
                <a:off x="-1413360" y="254952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355" name="Google Shape;105;p9"/>
            <p:cNvSpPr/>
            <p:nvPr/>
          </p:nvSpPr>
          <p:spPr>
            <a:xfrm rot="5984400" flipH="1">
              <a:off x="3031200" y="-9698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356" name="Google Shape;106;p9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735120" y="1344240"/>
            <a:ext cx="3858480" cy="952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358" name="Google Shape;109;p9"/>
          <p:cNvPicPr/>
          <p:nvPr/>
        </p:nvPicPr>
        <p:blipFill>
          <a:blip r:embed="rId3">
            <a:alphaModFix amt="65000"/>
          </a:blip>
          <a:srcRect l="150" r="158"/>
          <a:stretch/>
        </p:blipFill>
        <p:spPr>
          <a:xfrm rot="7206000">
            <a:off x="5453280" y="876960"/>
            <a:ext cx="3936600" cy="38955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59" name="Google Shape;110;p9"/>
          <p:cNvPicPr/>
          <p:nvPr/>
        </p:nvPicPr>
        <p:blipFill>
          <a:blip r:embed="rId4">
            <a:alphaModFix amt="61000"/>
          </a:blip>
          <a:srcRect l="1293" r="1287"/>
          <a:stretch/>
        </p:blipFill>
        <p:spPr>
          <a:xfrm rot="19824000">
            <a:off x="5284080" y="2539080"/>
            <a:ext cx="2065680" cy="2044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60" name="Google Shape;111;p9"/>
          <p:cNvPicPr/>
          <p:nvPr/>
        </p:nvPicPr>
        <p:blipFill>
          <a:blip r:embed="rId4">
            <a:alphaModFix amt="67000"/>
          </a:blip>
          <a:srcRect l="1293" r="1287"/>
          <a:stretch/>
        </p:blipFill>
        <p:spPr>
          <a:xfrm rot="11358600">
            <a:off x="7647120" y="955080"/>
            <a:ext cx="2065680" cy="204408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113;p10"/>
          <p:cNvPicPr/>
          <p:nvPr/>
        </p:nvPicPr>
        <p:blipFill>
          <a:blip r:embed="rId2"/>
          <a:srcRect t="38774" b="38774"/>
          <a:stretch/>
        </p:blipFill>
        <p:spPr>
          <a:xfrm>
            <a:off x="0" y="3989520"/>
            <a:ext cx="9143640" cy="115380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62" name="Google Shape;114;p10"/>
          <p:cNvPicPr/>
          <p:nvPr/>
        </p:nvPicPr>
        <p:blipFill>
          <a:blip r:embed="rId2"/>
          <a:srcRect b="86618"/>
          <a:stretch/>
        </p:blipFill>
        <p:spPr>
          <a:xfrm>
            <a:off x="0" y="0"/>
            <a:ext cx="9143640" cy="687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735120" y="4128840"/>
            <a:ext cx="7673760" cy="470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716760" y="510840"/>
            <a:ext cx="771012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4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203;p18"/>
          <p:cNvGrpSpPr/>
          <p:nvPr/>
        </p:nvGrpSpPr>
        <p:grpSpPr>
          <a:xfrm>
            <a:off x="-2399040" y="-3503880"/>
            <a:ext cx="14587560" cy="13746960"/>
            <a:chOff x="-2399040" y="-3503880"/>
            <a:chExt cx="14587560" cy="13746960"/>
          </a:xfrm>
        </p:grpSpPr>
        <p:grpSp>
          <p:nvGrpSpPr>
            <p:cNvPr id="80" name="Google Shape;204;p18"/>
            <p:cNvGrpSpPr/>
            <p:nvPr/>
          </p:nvGrpSpPr>
          <p:grpSpPr>
            <a:xfrm>
              <a:off x="-2399040" y="-3503880"/>
              <a:ext cx="14388840" cy="13746960"/>
              <a:chOff x="-2399040" y="-3503880"/>
              <a:chExt cx="14388840" cy="13746960"/>
            </a:xfrm>
          </p:grpSpPr>
          <p:sp>
            <p:nvSpPr>
              <p:cNvPr id="81" name="Google Shape;205;p18"/>
              <p:cNvSpPr/>
              <p:nvPr/>
            </p:nvSpPr>
            <p:spPr>
              <a:xfrm rot="4815600">
                <a:off x="-1871640" y="-120708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2" name="Google Shape;206;p18"/>
              <p:cNvSpPr/>
              <p:nvPr/>
            </p:nvSpPr>
            <p:spPr>
              <a:xfrm rot="4815600">
                <a:off x="-1865160" y="229392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3" name="Google Shape;207;p18"/>
              <p:cNvSpPr/>
              <p:nvPr/>
            </p:nvSpPr>
            <p:spPr>
              <a:xfrm rot="4815600">
                <a:off x="5302800" y="-2160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4" name="Google Shape;208;p18"/>
              <p:cNvSpPr/>
              <p:nvPr/>
            </p:nvSpPr>
            <p:spPr>
              <a:xfrm rot="4815600">
                <a:off x="1213920" y="164592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85" name="Google Shape;209;p18"/>
              <p:cNvSpPr/>
              <p:nvPr/>
            </p:nvSpPr>
            <p:spPr>
              <a:xfrm rot="4815600">
                <a:off x="939240" y="-304560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86" name="Google Shape;210;p18"/>
            <p:cNvSpPr/>
            <p:nvPr/>
          </p:nvSpPr>
          <p:spPr>
            <a:xfrm rot="4815600">
              <a:off x="3596760" y="4698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87" name="Google Shape;211;p18"/>
            <p:cNvSpPr/>
            <p:nvPr/>
          </p:nvSpPr>
          <p:spPr>
            <a:xfrm rot="4815600">
              <a:off x="148680" y="25322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88" name="Google Shape;212;p18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810320" y="1901880"/>
            <a:ext cx="3598200" cy="50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245;p21"/>
          <p:cNvGrpSpPr/>
          <p:nvPr/>
        </p:nvGrpSpPr>
        <p:grpSpPr>
          <a:xfrm>
            <a:off x="-3456360" y="-3517560"/>
            <a:ext cx="14928840" cy="12820320"/>
            <a:chOff x="-3456360" y="-3517560"/>
            <a:chExt cx="14928840" cy="12820320"/>
          </a:xfrm>
        </p:grpSpPr>
        <p:grpSp>
          <p:nvGrpSpPr>
            <p:cNvPr id="128" name="Google Shape;246;p21"/>
            <p:cNvGrpSpPr/>
            <p:nvPr/>
          </p:nvGrpSpPr>
          <p:grpSpPr>
            <a:xfrm>
              <a:off x="-3456360" y="-3517560"/>
              <a:ext cx="14388840" cy="12820320"/>
              <a:chOff x="-3456360" y="-3517560"/>
              <a:chExt cx="14388840" cy="12820320"/>
            </a:xfrm>
          </p:grpSpPr>
          <p:sp>
            <p:nvSpPr>
              <p:cNvPr id="129" name="Google Shape;247;p21"/>
              <p:cNvSpPr/>
              <p:nvPr/>
            </p:nvSpPr>
            <p:spPr>
              <a:xfrm rot="4815600">
                <a:off x="-292896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0" name="Google Shape;248;p21"/>
              <p:cNvSpPr/>
              <p:nvPr/>
            </p:nvSpPr>
            <p:spPr>
              <a:xfrm rot="4815600">
                <a:off x="-292248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1" name="Google Shape;249;p21"/>
              <p:cNvSpPr/>
              <p:nvPr/>
            </p:nvSpPr>
            <p:spPr>
              <a:xfrm rot="4815600">
                <a:off x="424548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2" name="Google Shape;250;p21"/>
              <p:cNvSpPr/>
              <p:nvPr/>
            </p:nvSpPr>
            <p:spPr>
              <a:xfrm rot="4815600">
                <a:off x="81828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33" name="Google Shape;251;p21"/>
              <p:cNvSpPr/>
              <p:nvPr/>
            </p:nvSpPr>
            <p:spPr>
              <a:xfrm rot="4815600">
                <a:off x="-11772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134" name="Google Shape;252;p21"/>
            <p:cNvSpPr/>
            <p:nvPr/>
          </p:nvSpPr>
          <p:spPr>
            <a:xfrm rot="4815600">
              <a:off x="288072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35" name="Google Shape;253;p21"/>
            <p:cNvSpPr/>
            <p:nvPr/>
          </p:nvSpPr>
          <p:spPr>
            <a:xfrm rot="4815600">
              <a:off x="42145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36" name="Google Shape;254;p2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7" name="PlaceHolder 1"/>
          <p:cNvSpPr>
            <a:spLocks noGrp="1"/>
          </p:cNvSpPr>
          <p:nvPr>
            <p:ph type="body"/>
          </p:nvPr>
        </p:nvSpPr>
        <p:spPr>
          <a:xfrm>
            <a:off x="3804120" y="1678320"/>
            <a:ext cx="4604400" cy="22834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  <p:sp>
        <p:nvSpPr>
          <p:cNvPr id="138" name="PlaceHolder 2"/>
          <p:cNvSpPr>
            <a:spLocks noGrp="1"/>
          </p:cNvSpPr>
          <p:nvPr>
            <p:ph type="title"/>
          </p:nvPr>
        </p:nvSpPr>
        <p:spPr>
          <a:xfrm>
            <a:off x="3792600" y="457200"/>
            <a:ext cx="4604400" cy="527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pic>
        <p:nvPicPr>
          <p:cNvPr id="139" name="Google Shape;258;p21"/>
          <p:cNvPicPr/>
          <p:nvPr/>
        </p:nvPicPr>
        <p:blipFill>
          <a:blip r:embed="rId3">
            <a:alphaModFix amt="62000"/>
          </a:blip>
          <a:srcRect t="15" b="15"/>
          <a:stretch/>
        </p:blipFill>
        <p:spPr>
          <a:xfrm rot="2225400">
            <a:off x="119520" y="-177840"/>
            <a:ext cx="3400560" cy="33649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40" name="Google Shape;259;p21"/>
          <p:cNvPicPr/>
          <p:nvPr/>
        </p:nvPicPr>
        <p:blipFill>
          <a:blip r:embed="rId3">
            <a:alphaModFix amt="54000"/>
          </a:blip>
          <a:srcRect t="15" b="31"/>
          <a:stretch/>
        </p:blipFill>
        <p:spPr>
          <a:xfrm rot="9373800">
            <a:off x="-959760" y="1328040"/>
            <a:ext cx="3592080" cy="355464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8_1_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405;p31"/>
          <p:cNvGrpSpPr/>
          <p:nvPr/>
        </p:nvGrpSpPr>
        <p:grpSpPr>
          <a:xfrm>
            <a:off x="-2636280" y="-3531240"/>
            <a:ext cx="14388840" cy="13038480"/>
            <a:chOff x="-2636280" y="-3531240"/>
            <a:chExt cx="14388840" cy="13038480"/>
          </a:xfrm>
        </p:grpSpPr>
        <p:grpSp>
          <p:nvGrpSpPr>
            <p:cNvPr id="260" name="Google Shape;406;p31"/>
            <p:cNvGrpSpPr/>
            <p:nvPr/>
          </p:nvGrpSpPr>
          <p:grpSpPr>
            <a:xfrm>
              <a:off x="-2636280" y="-3531240"/>
              <a:ext cx="14388840" cy="13038480"/>
              <a:chOff x="-2636280" y="-3531240"/>
              <a:chExt cx="14388840" cy="13038480"/>
            </a:xfrm>
          </p:grpSpPr>
          <p:sp>
            <p:nvSpPr>
              <p:cNvPr id="261" name="Google Shape;407;p31"/>
              <p:cNvSpPr/>
              <p:nvPr/>
            </p:nvSpPr>
            <p:spPr>
              <a:xfrm rot="4815600">
                <a:off x="-2108880" y="-123444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2" name="Google Shape;408;p31"/>
              <p:cNvSpPr/>
              <p:nvPr/>
            </p:nvSpPr>
            <p:spPr>
              <a:xfrm rot="4815600">
                <a:off x="-560880" y="234828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3" name="Google Shape;409;p31"/>
              <p:cNvSpPr/>
              <p:nvPr/>
            </p:nvSpPr>
            <p:spPr>
              <a:xfrm rot="4815600">
                <a:off x="5065560" y="-2433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4" name="Google Shape;410;p31"/>
              <p:cNvSpPr/>
              <p:nvPr/>
            </p:nvSpPr>
            <p:spPr>
              <a:xfrm rot="4815600">
                <a:off x="356040" y="91008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65" name="Google Shape;411;p31"/>
              <p:cNvSpPr/>
              <p:nvPr/>
            </p:nvSpPr>
            <p:spPr>
              <a:xfrm rot="4815600">
                <a:off x="702000" y="-307296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66" name="Google Shape;412;p31"/>
            <p:cNvSpPr/>
            <p:nvPr/>
          </p:nvSpPr>
          <p:spPr>
            <a:xfrm rot="4815600">
              <a:off x="5034600" y="313236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67" name="Google Shape;413;p31"/>
          <p:cNvSpPr/>
          <p:nvPr/>
        </p:nvSpPr>
        <p:spPr>
          <a:xfrm rot="4815600">
            <a:off x="5406480" y="-3286800"/>
            <a:ext cx="6486840" cy="6538320"/>
          </a:xfrm>
          <a:prstGeom prst="ellipse">
            <a:avLst/>
          </a:prstGeom>
          <a:gradFill rotWithShape="0">
            <a:gsLst>
              <a:gs pos="0">
                <a:srgbClr val="1645D3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268" name="Google Shape;414;p3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9" name="Google Shape;415;p31"/>
          <p:cNvSpPr/>
          <p:nvPr/>
        </p:nvSpPr>
        <p:spPr>
          <a:xfrm rot="4815600">
            <a:off x="5381640" y="-2959200"/>
            <a:ext cx="6184080" cy="6233040"/>
          </a:xfrm>
          <a:prstGeom prst="ellipse">
            <a:avLst/>
          </a:prstGeom>
          <a:gradFill rotWithShape="0">
            <a:gsLst>
              <a:gs pos="0">
                <a:srgbClr val="8AC1DC">
                  <a:alpha val="70000"/>
                </a:srgbClr>
              </a:gs>
              <a:gs pos="63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74124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1" name="PlaceHolder 2"/>
          <p:cNvSpPr>
            <a:spLocks noGrp="1"/>
          </p:cNvSpPr>
          <p:nvPr>
            <p:ph type="title"/>
          </p:nvPr>
        </p:nvSpPr>
        <p:spPr>
          <a:xfrm>
            <a:off x="334332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2" name="PlaceHolder 3"/>
          <p:cNvSpPr>
            <a:spLocks noGrp="1"/>
          </p:cNvSpPr>
          <p:nvPr>
            <p:ph type="title"/>
          </p:nvPr>
        </p:nvSpPr>
        <p:spPr>
          <a:xfrm>
            <a:off x="5945040" y="2004480"/>
            <a:ext cx="2457360" cy="360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16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73" name="PlaceHolder 4"/>
          <p:cNvSpPr>
            <a:spLocks noGrp="1"/>
          </p:cNvSpPr>
          <p:nvPr>
            <p:ph type="title"/>
          </p:nvPr>
        </p:nvSpPr>
        <p:spPr>
          <a:xfrm>
            <a:off x="74124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 type="title"/>
          </p:nvPr>
        </p:nvSpPr>
        <p:spPr>
          <a:xfrm>
            <a:off x="334332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5" name="PlaceHolder 6"/>
          <p:cNvSpPr>
            <a:spLocks noGrp="1"/>
          </p:cNvSpPr>
          <p:nvPr>
            <p:ph type="title"/>
          </p:nvPr>
        </p:nvSpPr>
        <p:spPr>
          <a:xfrm>
            <a:off x="5945040" y="3050640"/>
            <a:ext cx="245736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26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2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76" name="PlaceHolder 7"/>
          <p:cNvSpPr>
            <a:spLocks noGrp="1"/>
          </p:cNvSpPr>
          <p:nvPr>
            <p:ph type="title"/>
          </p:nvPr>
        </p:nvSpPr>
        <p:spPr>
          <a:xfrm>
            <a:off x="720000" y="457200"/>
            <a:ext cx="77036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427;p32"/>
          <p:cNvGrpSpPr/>
          <p:nvPr/>
        </p:nvGrpSpPr>
        <p:grpSpPr>
          <a:xfrm>
            <a:off x="-3456360" y="-3517560"/>
            <a:ext cx="14928840" cy="12820320"/>
            <a:chOff x="-3456360" y="-3517560"/>
            <a:chExt cx="14928840" cy="12820320"/>
          </a:xfrm>
        </p:grpSpPr>
        <p:grpSp>
          <p:nvGrpSpPr>
            <p:cNvPr id="278" name="Google Shape;428;p32"/>
            <p:cNvGrpSpPr/>
            <p:nvPr/>
          </p:nvGrpSpPr>
          <p:grpSpPr>
            <a:xfrm>
              <a:off x="-3456360" y="-3517560"/>
              <a:ext cx="14388840" cy="12820320"/>
              <a:chOff x="-3456360" y="-3517560"/>
              <a:chExt cx="14388840" cy="12820320"/>
            </a:xfrm>
          </p:grpSpPr>
          <p:sp>
            <p:nvSpPr>
              <p:cNvPr id="279" name="Google Shape;429;p32"/>
              <p:cNvSpPr/>
              <p:nvPr/>
            </p:nvSpPr>
            <p:spPr>
              <a:xfrm rot="4815600">
                <a:off x="-2928960" y="-1220760"/>
                <a:ext cx="6486840" cy="6538320"/>
              </a:xfrm>
              <a:prstGeom prst="ellipse">
                <a:avLst/>
              </a:prstGeom>
              <a:gradFill rotWithShape="0">
                <a:gsLst>
                  <a:gs pos="0">
                    <a:srgbClr val="1645D3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0" name="Google Shape;430;p32"/>
              <p:cNvSpPr/>
              <p:nvPr/>
            </p:nvSpPr>
            <p:spPr>
              <a:xfrm rot="4815600">
                <a:off x="-2922480" y="2280240"/>
                <a:ext cx="4917240" cy="4956120"/>
              </a:xfrm>
              <a:prstGeom prst="ellipse">
                <a:avLst/>
              </a:prstGeom>
              <a:gradFill rotWithShape="0">
                <a:gsLst>
                  <a:gs pos="0">
                    <a:srgbClr val="E0FE68">
                      <a:alpha val="52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1" name="Google Shape;431;p32"/>
              <p:cNvSpPr/>
              <p:nvPr/>
            </p:nvSpPr>
            <p:spPr>
              <a:xfrm rot="4815600">
                <a:off x="4245480" y="-2296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2" name="Google Shape;432;p32"/>
              <p:cNvSpPr/>
              <p:nvPr/>
            </p:nvSpPr>
            <p:spPr>
              <a:xfrm rot="4815600">
                <a:off x="818280" y="705600"/>
                <a:ext cx="7945560" cy="8008560"/>
              </a:xfrm>
              <a:prstGeom prst="ellipse">
                <a:avLst/>
              </a:prstGeom>
              <a:gradFill rotWithShape="0">
                <a:gsLst>
                  <a:gs pos="0">
                    <a:srgbClr val="9900FF">
                      <a:alpha val="66000"/>
                    </a:srgbClr>
                  </a:gs>
                  <a:gs pos="51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283" name="Google Shape;433;p32"/>
              <p:cNvSpPr/>
              <p:nvPr/>
            </p:nvSpPr>
            <p:spPr>
              <a:xfrm rot="4815600">
                <a:off x="-117720" y="-3059280"/>
                <a:ext cx="6184080" cy="6233040"/>
              </a:xfrm>
              <a:prstGeom prst="ellipse">
                <a:avLst/>
              </a:prstGeom>
              <a:gradFill rotWithShape="0">
                <a:gsLst>
                  <a:gs pos="0">
                    <a:srgbClr val="8AC1DC">
                      <a:alpha val="70000"/>
                    </a:srgbClr>
                  </a:gs>
                  <a:gs pos="63000">
                    <a:srgbClr val="00FFFF">
                      <a:alpha val="0"/>
                    </a:srgbClr>
                  </a:gs>
                  <a:gs pos="100000">
                    <a:srgbClr val="FF0000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tIns="91440" bIns="91440" anchor="ctr">
                <a:noAutofit/>
              </a:bodyPr>
              <a:lstStyle/>
              <a:p>
                <a:pPr defTabSz="914400">
                  <a:lnSpc>
                    <a:spcPct val="100000"/>
                  </a:lnSpc>
                  <a:tabLst>
                    <a:tab pos="0" algn="l"/>
                  </a:tabLst>
                </a:pPr>
                <a:endParaRPr lang="en-US" sz="1800" b="0" u="none" strike="noStrike">
                  <a:solidFill>
                    <a:srgbClr val="000000"/>
                  </a:solidFill>
                  <a:effectLst/>
                  <a:uFillTx/>
                  <a:latin typeface="OpenSymbol"/>
                </a:endParaRPr>
              </a:p>
            </p:txBody>
          </p:sp>
        </p:grpSp>
        <p:sp>
          <p:nvSpPr>
            <p:cNvPr id="284" name="Google Shape;434;p32"/>
            <p:cNvSpPr/>
            <p:nvPr/>
          </p:nvSpPr>
          <p:spPr>
            <a:xfrm rot="4815600">
              <a:off x="2880720" y="-257940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285" name="Google Shape;435;p32"/>
            <p:cNvSpPr/>
            <p:nvPr/>
          </p:nvSpPr>
          <p:spPr>
            <a:xfrm rot="4815600">
              <a:off x="4214520" y="314604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86" name="Google Shape;436;p32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2088000" y="678600"/>
            <a:ext cx="4967640" cy="942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88" name="Google Shape;439;p32"/>
          <p:cNvSpPr/>
          <p:nvPr/>
        </p:nvSpPr>
        <p:spPr>
          <a:xfrm>
            <a:off x="2343960" y="3336480"/>
            <a:ext cx="4455720" cy="752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CREDITS: This presentation template was created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  <a:hlinkClick r:id="rId3"/>
              </a:rPr>
              <a:t>Slidesgo</a:t>
            </a:r>
            <a:r>
              <a:rPr lang="en" sz="1100" b="0" u="none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, including icons, infographics &amp; images by </a:t>
            </a:r>
            <a:r>
              <a:rPr lang="en" sz="1100" b="1" u="sng" strike="noStrike">
                <a:solidFill>
                  <a:schemeClr val="dk1"/>
                </a:solidFill>
                <a:effectLst/>
                <a:uFillTx/>
                <a:latin typeface="arial"/>
                <a:ea typeface="arial"/>
                <a:hlinkClick r:id="rId4"/>
              </a:rPr>
              <a:t>Freepik</a:t>
            </a:r>
            <a:endParaRPr lang="en-US" sz="1100" b="0" u="none" strike="noStrik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pic>
        <p:nvPicPr>
          <p:cNvPr id="289" name="Google Shape;441;p32"/>
          <p:cNvPicPr/>
          <p:nvPr/>
        </p:nvPicPr>
        <p:blipFill>
          <a:blip r:embed="rId5">
            <a:alphaModFix amt="58000"/>
          </a:blip>
          <a:srcRect t="15" b="15"/>
          <a:stretch/>
        </p:blipFill>
        <p:spPr>
          <a:xfrm rot="18577200">
            <a:off x="6403320" y="1937520"/>
            <a:ext cx="2841120" cy="2811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0" name="Google Shape;442;p32"/>
          <p:cNvPicPr/>
          <p:nvPr/>
        </p:nvPicPr>
        <p:blipFill>
          <a:blip r:embed="rId6">
            <a:alphaModFix amt="58000"/>
          </a:blip>
          <a:srcRect l="181" r="181"/>
          <a:stretch/>
        </p:blipFill>
        <p:spPr>
          <a:xfrm rot="7206000">
            <a:off x="-654480" y="700200"/>
            <a:ext cx="3073320" cy="3041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1" name="Google Shape;443;p32"/>
          <p:cNvPicPr/>
          <p:nvPr/>
        </p:nvPicPr>
        <p:blipFill>
          <a:blip r:embed="rId7">
            <a:alphaModFix amt="58000"/>
          </a:blip>
          <a:srcRect l="1293" r="1287"/>
          <a:stretch/>
        </p:blipFill>
        <p:spPr>
          <a:xfrm rot="17287200">
            <a:off x="-1060560" y="2286000"/>
            <a:ext cx="2285280" cy="2261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92" name="Google Shape;444;p32"/>
          <p:cNvPicPr/>
          <p:nvPr/>
        </p:nvPicPr>
        <p:blipFill>
          <a:blip r:embed="rId7">
            <a:alphaModFix amt="52000"/>
          </a:blip>
          <a:srcRect l="1293" r="1287"/>
          <a:stretch/>
        </p:blipFill>
        <p:spPr>
          <a:xfrm rot="7074600">
            <a:off x="7506000" y="789480"/>
            <a:ext cx="2023200" cy="20023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18;p11"/>
          <p:cNvGrpSpPr/>
          <p:nvPr/>
        </p:nvGrpSpPr>
        <p:grpSpPr>
          <a:xfrm>
            <a:off x="-2695680" y="-5216040"/>
            <a:ext cx="14471640" cy="14047200"/>
            <a:chOff x="-2695680" y="-5216040"/>
            <a:chExt cx="14471640" cy="14047200"/>
          </a:xfrm>
        </p:grpSpPr>
        <p:sp>
          <p:nvSpPr>
            <p:cNvPr id="15" name="Google Shape;119;p11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6" name="Google Shape;120;p11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7" name="Google Shape;121;p11"/>
            <p:cNvSpPr/>
            <p:nvPr/>
          </p:nvSpPr>
          <p:spPr>
            <a:xfrm rot="16784400" flipV="1">
              <a:off x="5088960" y="-210636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8" name="Google Shape;122;p11"/>
            <p:cNvSpPr/>
            <p:nvPr/>
          </p:nvSpPr>
          <p:spPr>
            <a:xfrm rot="16784400" flipV="1">
              <a:off x="-153360" y="-462744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9" name="Google Shape;123;p11"/>
            <p:cNvSpPr/>
            <p:nvPr/>
          </p:nvSpPr>
          <p:spPr>
            <a:xfrm rot="16784400" flipV="1">
              <a:off x="-1413000" y="213948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20" name="Google Shape;124;p11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56360" y="1649880"/>
            <a:ext cx="7673760" cy="1541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7100" b="0" i="1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71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25;p3"/>
          <p:cNvGrpSpPr/>
          <p:nvPr/>
        </p:nvGrpSpPr>
        <p:grpSpPr>
          <a:xfrm>
            <a:off x="-2695680" y="-4649760"/>
            <a:ext cx="15291720" cy="13876560"/>
            <a:chOff x="-2695680" y="-4649760"/>
            <a:chExt cx="15291720" cy="13876560"/>
          </a:xfrm>
        </p:grpSpPr>
        <p:sp>
          <p:nvSpPr>
            <p:cNvPr id="115" name="Google Shape;26;p3"/>
            <p:cNvSpPr/>
            <p:nvPr/>
          </p:nvSpPr>
          <p:spPr>
            <a:xfrm rot="16784400" flipV="1">
              <a:off x="-843120" y="-697680"/>
              <a:ext cx="6486840" cy="6538320"/>
            </a:xfrm>
            <a:prstGeom prst="ellipse">
              <a:avLst/>
            </a:prstGeom>
            <a:gradFill rotWithShape="0">
              <a:gsLst>
                <a:gs pos="0">
                  <a:srgbClr val="1645D3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6" name="Google Shape;27;p3"/>
            <p:cNvSpPr/>
            <p:nvPr/>
          </p:nvSpPr>
          <p:spPr>
            <a:xfrm rot="16784400" flipV="1">
              <a:off x="-2296080" y="-2036880"/>
              <a:ext cx="4917240" cy="4956120"/>
            </a:xfrm>
            <a:prstGeom prst="ellipse">
              <a:avLst/>
            </a:prstGeom>
            <a:gradFill rotWithShape="0">
              <a:gsLst>
                <a:gs pos="0">
                  <a:srgbClr val="E0FE68">
                    <a:alpha val="52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7" name="Google Shape;28;p3"/>
            <p:cNvSpPr/>
            <p:nvPr/>
          </p:nvSpPr>
          <p:spPr>
            <a:xfrm rot="16784400" flipV="1">
              <a:off x="5148360" y="-294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8" name="Google Shape;29;p3"/>
            <p:cNvSpPr/>
            <p:nvPr/>
          </p:nvSpPr>
          <p:spPr>
            <a:xfrm rot="16784400" flipV="1">
              <a:off x="4004280" y="-4061160"/>
              <a:ext cx="7945560" cy="8008560"/>
            </a:xfrm>
            <a:prstGeom prst="ellipse">
              <a:avLst/>
            </a:prstGeom>
            <a:gradFill rotWithShape="0">
              <a:gsLst>
                <a:gs pos="0">
                  <a:srgbClr val="9900FF">
                    <a:alpha val="66000"/>
                  </a:srgbClr>
                </a:gs>
                <a:gs pos="51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9" name="Google Shape;30;p3"/>
            <p:cNvSpPr/>
            <p:nvPr/>
          </p:nvSpPr>
          <p:spPr>
            <a:xfrm rot="16784400" flipV="1">
              <a:off x="784800" y="2535120"/>
              <a:ext cx="6184080" cy="6233040"/>
            </a:xfrm>
            <a:prstGeom prst="ellipse">
              <a:avLst/>
            </a:prstGeom>
            <a:gradFill rotWithShape="0">
              <a:gsLst>
                <a:gs pos="0">
                  <a:srgbClr val="8AC1DC">
                    <a:alpha val="70000"/>
                  </a:srgbClr>
                </a:gs>
                <a:gs pos="63000">
                  <a:srgbClr val="00FFFF">
                    <a:alpha val="0"/>
                  </a:srgbClr>
                </a:gs>
                <a:gs pos="100000">
                  <a:srgbClr val="FF0000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pic>
        <p:nvPicPr>
          <p:cNvPr id="120" name="Google Shape;31;p3"/>
          <p:cNvPicPr/>
          <p:nvPr/>
        </p:nvPicPr>
        <p:blipFill>
          <a:blip r:embed="rId2">
            <a:alphaModFix amt="21000"/>
          </a:blip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952800" y="2469960"/>
            <a:ext cx="4464000" cy="10926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7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3952800" y="977400"/>
            <a:ext cx="2066760" cy="127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8000" b="0" u="none" strike="noStrike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xx%</a:t>
            </a:r>
            <a:endParaRPr lang="fr-FR" sz="8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3" name="Google Shape;36;p3"/>
          <p:cNvSpPr/>
          <p:nvPr/>
        </p:nvSpPr>
        <p:spPr>
          <a:xfrm rot="4815600">
            <a:off x="148680" y="2532240"/>
            <a:ext cx="4917240" cy="4956120"/>
          </a:xfrm>
          <a:prstGeom prst="ellipse">
            <a:avLst/>
          </a:prstGeom>
          <a:gradFill rotWithShape="0">
            <a:gsLst>
              <a:gs pos="0">
                <a:srgbClr val="E0FE68">
                  <a:alpha val="52000"/>
                </a:srgbClr>
              </a:gs>
              <a:gs pos="51000">
                <a:srgbClr val="00FFFF">
                  <a:alpha val="0"/>
                </a:srgbClr>
              </a:gs>
              <a:gs pos="100000">
                <a:srgbClr val="FF0000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pic>
        <p:nvPicPr>
          <p:cNvPr id="124" name="Google Shape;37;p3"/>
          <p:cNvPicPr/>
          <p:nvPr/>
        </p:nvPicPr>
        <p:blipFill>
          <a:blip r:embed="rId3">
            <a:alphaModFix amt="61000"/>
          </a:blip>
          <a:srcRect t="15" b="15"/>
          <a:stretch/>
        </p:blipFill>
        <p:spPr>
          <a:xfrm>
            <a:off x="740520" y="303120"/>
            <a:ext cx="2841120" cy="28112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125" name="Google Shape;38;p3"/>
          <p:cNvPicPr/>
          <p:nvPr/>
        </p:nvPicPr>
        <p:blipFill>
          <a:blip r:embed="rId4">
            <a:alphaModFix amt="66000"/>
          </a:blip>
          <a:srcRect l="181" r="181"/>
          <a:stretch/>
        </p:blipFill>
        <p:spPr>
          <a:xfrm>
            <a:off x="277920" y="1630080"/>
            <a:ext cx="2616840" cy="258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subTitle"/>
          </p:nvPr>
        </p:nvSpPr>
        <p:spPr>
          <a:xfrm>
            <a:off x="744240" y="3144951"/>
            <a:ext cx="7648200" cy="69271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dirty="0">
                <a:solidFill>
                  <a:srgbClr val="FFFFFF"/>
                </a:solidFill>
                <a:latin typeface="Haettenschweiler" panose="020B0706040902060204" pitchFamily="34" charset="0"/>
              </a:rPr>
              <a:t>“</a:t>
            </a:r>
            <a:r>
              <a:rPr lang="en-US" sz="3600" b="0" u="none" strike="noStrike" dirty="0">
                <a:solidFill>
                  <a:srgbClr val="FFFFFF"/>
                </a:solidFill>
                <a:effectLst/>
                <a:uFillTx/>
                <a:latin typeface="Haettenschweiler" panose="020B0706040902060204" pitchFamily="34" charset="0"/>
              </a:rPr>
              <a:t>NUSTeats”</a:t>
            </a:r>
          </a:p>
        </p:txBody>
      </p:sp>
      <p:cxnSp>
        <p:nvCxnSpPr>
          <p:cNvPr id="366" name="Google Shape;475;p38"/>
          <p:cNvCxnSpPr/>
          <p:nvPr/>
        </p:nvCxnSpPr>
        <p:spPr>
          <a:xfrm>
            <a:off x="2778565" y="3858622"/>
            <a:ext cx="3586320" cy="360"/>
          </a:xfrm>
          <a:prstGeom prst="straightConnector1">
            <a:avLst/>
          </a:prstGeom>
          <a:ln w="9525">
            <a:solidFill>
              <a:srgbClr val="FFFFFF"/>
            </a:solidFill>
            <a:round/>
          </a:ln>
        </p:spPr>
      </p:cxnSp>
      <p:grpSp>
        <p:nvGrpSpPr>
          <p:cNvPr id="367" name="Google Shape;477;p38"/>
          <p:cNvGrpSpPr/>
          <p:nvPr/>
        </p:nvGrpSpPr>
        <p:grpSpPr>
          <a:xfrm>
            <a:off x="2778840" y="644040"/>
            <a:ext cx="3585960" cy="2944080"/>
            <a:chOff x="2778840" y="644040"/>
            <a:chExt cx="3585960" cy="2944080"/>
          </a:xfrm>
        </p:grpSpPr>
        <p:sp>
          <p:nvSpPr>
            <p:cNvPr id="368" name="Google Shape;478;p38"/>
            <p:cNvSpPr/>
            <p:nvPr/>
          </p:nvSpPr>
          <p:spPr>
            <a:xfrm rot="19467600">
              <a:off x="2711160" y="1635480"/>
              <a:ext cx="3720600" cy="96048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69" name="Google Shape;479;p38"/>
            <p:cNvSpPr/>
            <p:nvPr/>
          </p:nvSpPr>
          <p:spPr>
            <a:xfrm rot="21223200">
              <a:off x="5636160" y="922320"/>
              <a:ext cx="153360" cy="15336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2680" bIns="226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70" name="PlaceHolder 2"/>
          <p:cNvSpPr>
            <a:spLocks noGrp="1"/>
          </p:cNvSpPr>
          <p:nvPr>
            <p:ph type="title"/>
          </p:nvPr>
        </p:nvSpPr>
        <p:spPr>
          <a:xfrm>
            <a:off x="752400" y="1333440"/>
            <a:ext cx="7648200" cy="1561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400" b="0" u="none" strike="noStrike" dirty="0">
                <a:solidFill>
                  <a:schemeClr val="dk1"/>
                </a:solidFill>
                <a:effectLst/>
                <a:uFillTx/>
                <a:latin typeface="Krona One"/>
                <a:ea typeface="Krona One"/>
              </a:rPr>
              <a:t>Project Proposal</a:t>
            </a:r>
            <a:endParaRPr lang="fr-FR" sz="4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77;p38">
            <a:extLst>
              <a:ext uri="{FF2B5EF4-FFF2-40B4-BE49-F238E27FC236}">
                <a16:creationId xmlns:a16="http://schemas.microsoft.com/office/drawing/2014/main" id="{B2B88FB8-1D17-3C88-FDC6-7BF4F8AA767C}"/>
              </a:ext>
            </a:extLst>
          </p:cNvPr>
          <p:cNvGrpSpPr/>
          <p:nvPr/>
        </p:nvGrpSpPr>
        <p:grpSpPr>
          <a:xfrm rot="14261099">
            <a:off x="1149378" y="1155313"/>
            <a:ext cx="2005097" cy="1474320"/>
            <a:chOff x="2778840" y="644040"/>
            <a:chExt cx="3585960" cy="2944080"/>
          </a:xfrm>
        </p:grpSpPr>
        <p:sp>
          <p:nvSpPr>
            <p:cNvPr id="3" name="Google Shape;478;p38">
              <a:extLst>
                <a:ext uri="{FF2B5EF4-FFF2-40B4-BE49-F238E27FC236}">
                  <a16:creationId xmlns:a16="http://schemas.microsoft.com/office/drawing/2014/main" id="{A3BF687C-E9B1-50AE-18D1-4020A5BF3AB5}"/>
                </a:ext>
              </a:extLst>
            </p:cNvPr>
            <p:cNvSpPr/>
            <p:nvPr/>
          </p:nvSpPr>
          <p:spPr>
            <a:xfrm rot="19467600">
              <a:off x="2711160" y="1635480"/>
              <a:ext cx="3720600" cy="96048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" name="Google Shape;479;p38">
              <a:extLst>
                <a:ext uri="{FF2B5EF4-FFF2-40B4-BE49-F238E27FC236}">
                  <a16:creationId xmlns:a16="http://schemas.microsoft.com/office/drawing/2014/main" id="{0DC2D018-C972-F225-A9A2-06AFB59C86E7}"/>
                </a:ext>
              </a:extLst>
            </p:cNvPr>
            <p:cNvSpPr/>
            <p:nvPr/>
          </p:nvSpPr>
          <p:spPr>
            <a:xfrm rot="21223200">
              <a:off x="5636160" y="922320"/>
              <a:ext cx="153360" cy="15336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2680" bIns="226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733320" y="1489587"/>
            <a:ext cx="4812074" cy="805773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Problem statement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 type="subTitle"/>
          </p:nvPr>
        </p:nvSpPr>
        <p:spPr>
          <a:xfrm>
            <a:off x="733320" y="2295360"/>
            <a:ext cx="4228920" cy="24214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You already have so many things on your mind and then these questions pop </a:t>
            </a:r>
            <a:r>
              <a:rPr lang="en-US" sz="1400" dirty="0">
                <a:solidFill>
                  <a:schemeClr val="dk1"/>
                </a:solidFill>
                <a:latin typeface="arial"/>
              </a:rPr>
              <a:t>up: </a:t>
            </a:r>
            <a:endParaRPr lang="en-US" sz="1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What to eat?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From where?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How much will it cost?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chemeClr val="dk1"/>
                </a:solidFill>
                <a:effectLst/>
                <a:uFillTx/>
                <a:latin typeface="arial"/>
              </a:rPr>
              <a:t>How much time will it take?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</a:rPr>
              <a:t>So many emotions and thinking is hectic.</a:t>
            </a:r>
            <a:endParaRPr lang="en-US" sz="14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739;p53"/>
          <p:cNvGrpSpPr/>
          <p:nvPr/>
        </p:nvGrpSpPr>
        <p:grpSpPr>
          <a:xfrm>
            <a:off x="4358160" y="696600"/>
            <a:ext cx="3884040" cy="3956760"/>
            <a:chOff x="4358160" y="696600"/>
            <a:chExt cx="3884040" cy="3956760"/>
          </a:xfrm>
        </p:grpSpPr>
        <p:sp>
          <p:nvSpPr>
            <p:cNvPr id="389" name="Google Shape;740;p53"/>
            <p:cNvSpPr/>
            <p:nvPr/>
          </p:nvSpPr>
          <p:spPr>
            <a:xfrm rot="18846000">
              <a:off x="4096440" y="2105640"/>
              <a:ext cx="4407120" cy="1137960"/>
            </a:xfrm>
            <a:prstGeom prst="donut">
              <a:avLst>
                <a:gd name="adj" fmla="val 1091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2646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390" name="Google Shape;741;p53"/>
            <p:cNvSpPr/>
            <p:nvPr/>
          </p:nvSpPr>
          <p:spPr>
            <a:xfrm>
              <a:off x="7653600" y="1004040"/>
              <a:ext cx="97920" cy="9792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400" bIns="144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391" name="PlaceHolder 1"/>
          <p:cNvSpPr>
            <a:spLocks noGrp="1"/>
          </p:cNvSpPr>
          <p:nvPr>
            <p:ph type="subTitle"/>
          </p:nvPr>
        </p:nvSpPr>
        <p:spPr>
          <a:xfrm>
            <a:off x="881754" y="2571660"/>
            <a:ext cx="3476160" cy="1552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algn="r">
              <a:lnSpc>
                <a:spcPct val="150000"/>
              </a:lnSpc>
              <a:tabLst>
                <a:tab pos="0" algn="l"/>
              </a:tabLst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An app that is the answer to all these questions. It gives  the user choices based upon his </a:t>
            </a:r>
            <a:r>
              <a:rPr lang="en-US" sz="1400" b="1" i="1" dirty="0">
                <a:solidFill>
                  <a:schemeClr val="dk1"/>
                </a:solidFill>
                <a:latin typeface="arial"/>
                <a:ea typeface="arial"/>
              </a:rPr>
              <a:t>craving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 (savory, sweet, snacks, etc.) while keeping note of his </a:t>
            </a:r>
            <a:r>
              <a:rPr lang="en-US" sz="1400" b="1" i="1" dirty="0">
                <a:solidFill>
                  <a:schemeClr val="dk1"/>
                </a:solidFill>
                <a:latin typeface="arial"/>
                <a:ea typeface="arial"/>
              </a:rPr>
              <a:t>expenses and time availability 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</a:rPr>
              <a:t>so that he can satisfy his cravings without any guilt.</a:t>
            </a:r>
            <a:endParaRPr lang="en-US" sz="14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title"/>
          </p:nvPr>
        </p:nvSpPr>
        <p:spPr>
          <a:xfrm>
            <a:off x="872394" y="1004040"/>
            <a:ext cx="3476160" cy="149227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48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Proposed solution</a:t>
            </a:r>
            <a:endParaRPr lang="fr-FR" sz="48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393" name="Google Shape;744;p53" title="beautiful-women-working-together-startup-company.jpg"/>
          <p:cNvSpPr/>
          <p:nvPr/>
        </p:nvSpPr>
        <p:spPr>
          <a:xfrm>
            <a:off x="4793760" y="619200"/>
            <a:ext cx="2967120" cy="3904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733320" y="693174"/>
            <a:ext cx="4228920" cy="104912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Key features:</a:t>
            </a:r>
            <a:endParaRPr lang="fr-FR" sz="32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 type="subTitle"/>
          </p:nvPr>
        </p:nvSpPr>
        <p:spPr>
          <a:xfrm>
            <a:off x="733320" y="1673943"/>
            <a:ext cx="4228920" cy="285381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77500" lnSpcReduction="20000"/>
          </a:bodyPr>
          <a:lstStyle/>
          <a:p>
            <a:pPr indent="0">
              <a:lnSpc>
                <a:spcPct val="150000"/>
              </a:lnSpc>
              <a:buNone/>
              <a:tabLst>
                <a:tab pos="0" algn="l"/>
              </a:tabLst>
            </a:pPr>
            <a:r>
              <a:rPr lang="en-US" sz="16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The project will include </a:t>
            </a:r>
            <a:r>
              <a:rPr lang="en-US" sz="1600" b="1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essential features as follows: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Add your monthly or weekly budget.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Get best options for your current circumstances by using filters.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Café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Food Type Filters (Sweet, Fast Food, Desi, Snacks almost every category of food you can think of)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Price Filters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60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How fast you will run out of money if you keep the current spending rate.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1" u="none" strike="noStrike" dirty="0">
              <a:solidFill>
                <a:schemeClr val="dk1"/>
              </a:solidFill>
              <a:effectLst/>
              <a:uFillTx/>
              <a:latin typeface="arial"/>
              <a:ea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1" u="none" strike="noStrike" dirty="0">
              <a:solidFill>
                <a:schemeClr val="dk1"/>
              </a:solidFill>
              <a:effectLst/>
              <a:uFillTx/>
              <a:latin typeface="arial"/>
              <a:ea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6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576" y="1762677"/>
            <a:ext cx="4227840" cy="585987"/>
          </a:xfrm>
        </p:spPr>
        <p:txBody>
          <a:bodyPr/>
          <a:lstStyle/>
          <a:p>
            <a:pPr>
              <a:tabLst>
                <a:tab pos="4003675" algn="l"/>
              </a:tabLst>
            </a:pPr>
            <a:r>
              <a:rPr lang="en-US" sz="3200" dirty="0">
                <a:latin typeface="Haettenschweiler" panose="020B0706040902060204" pitchFamily="34" charset="0"/>
              </a:rPr>
              <a:t>Technical Requirements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/>
          </p:nvPr>
        </p:nvSpPr>
        <p:spPr>
          <a:xfrm>
            <a:off x="791576" y="2485102"/>
            <a:ext cx="4114928" cy="1759238"/>
          </a:xfrm>
        </p:spPr>
        <p:txBody>
          <a:bodyPr/>
          <a:lstStyle/>
          <a:p>
            <a:r>
              <a:rPr lang="en-US" sz="1600" b="1" u="sng" dirty="0"/>
              <a:t>UI:</a:t>
            </a:r>
            <a:r>
              <a:rPr lang="en-US" sz="1600" dirty="0"/>
              <a:t> </a:t>
            </a:r>
            <a:r>
              <a:rPr lang="en-US" sz="1600" dirty="0" err="1"/>
              <a:t>Raylib</a:t>
            </a:r>
            <a:endParaRPr lang="en-US" sz="1600" b="1" u="sng" dirty="0"/>
          </a:p>
          <a:p>
            <a:endParaRPr lang="en-US" sz="1600" b="1" u="sng" dirty="0"/>
          </a:p>
          <a:p>
            <a:r>
              <a:rPr lang="en-US" sz="1600" b="1" u="sng" dirty="0"/>
              <a:t>Logic:</a:t>
            </a:r>
            <a:r>
              <a:rPr lang="en-US" sz="1600" dirty="0"/>
              <a:t> C++</a:t>
            </a:r>
          </a:p>
          <a:p>
            <a:endParaRPr lang="en-US" sz="1600" dirty="0"/>
          </a:p>
          <a:p>
            <a:r>
              <a:rPr lang="en-US" sz="1600" b="1" u="sng" dirty="0"/>
              <a:t>Database:</a:t>
            </a:r>
            <a:r>
              <a:rPr lang="en-US" sz="1600" dirty="0"/>
              <a:t> </a:t>
            </a:r>
            <a:r>
              <a:rPr lang="en-US" sz="1600" dirty="0" err="1"/>
              <a:t>mySQL</a:t>
            </a:r>
            <a:r>
              <a:rPr lang="en-US" sz="1600" dirty="0"/>
              <a:t> (If data is extensive)</a:t>
            </a:r>
            <a:endParaRPr lang="en-US" sz="1600" b="1" u="sng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884115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title"/>
          </p:nvPr>
        </p:nvSpPr>
        <p:spPr>
          <a:xfrm>
            <a:off x="733320" y="1724040"/>
            <a:ext cx="422892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600" b="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Project scope definition</a:t>
            </a:r>
            <a:endParaRPr lang="fr-FR" sz="3600" b="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04" name="PlaceHolder 2"/>
          <p:cNvSpPr>
            <a:spLocks noGrp="1"/>
          </p:cNvSpPr>
          <p:nvPr>
            <p:ph type="subTitle"/>
          </p:nvPr>
        </p:nvSpPr>
        <p:spPr>
          <a:xfrm>
            <a:off x="733320" y="2295359"/>
            <a:ext cx="4228920" cy="148760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b="0" u="none" strike="noStrike" dirty="0">
                <a:solidFill>
                  <a:srgbClr val="FFFFFF"/>
                </a:solidFill>
                <a:effectLst/>
                <a:uFillTx/>
                <a:latin typeface="OpenSymbol"/>
              </a:rPr>
              <a:t>The initial scope of this project will be limited to NUST H-12 Campus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400" dirty="0">
                <a:solidFill>
                  <a:srgbClr val="FFFFFF"/>
                </a:solidFill>
                <a:latin typeface="OpenSymbol"/>
              </a:rPr>
              <a:t>However, it may be expanded to other campuses throughout Pakistan later onwards.</a:t>
            </a:r>
            <a:endParaRPr lang="en-US" sz="14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739;p53"/>
          <p:cNvGrpSpPr/>
          <p:nvPr/>
        </p:nvGrpSpPr>
        <p:grpSpPr>
          <a:xfrm>
            <a:off x="4358160" y="696600"/>
            <a:ext cx="3884040" cy="3956760"/>
            <a:chOff x="4358160" y="696600"/>
            <a:chExt cx="3884040" cy="3956760"/>
          </a:xfrm>
        </p:grpSpPr>
        <p:sp>
          <p:nvSpPr>
            <p:cNvPr id="406" name="Google Shape;740;p53"/>
            <p:cNvSpPr/>
            <p:nvPr/>
          </p:nvSpPr>
          <p:spPr>
            <a:xfrm rot="18846000">
              <a:off x="4096440" y="2105640"/>
              <a:ext cx="4407120" cy="1137960"/>
            </a:xfrm>
            <a:prstGeom prst="donut">
              <a:avLst>
                <a:gd name="adj" fmla="val 1091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2646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407" name="Google Shape;741;p53"/>
            <p:cNvSpPr/>
            <p:nvPr/>
          </p:nvSpPr>
          <p:spPr>
            <a:xfrm>
              <a:off x="7653600" y="1004040"/>
              <a:ext cx="97920" cy="9792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4400" bIns="144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408" name="PlaceHolder 1"/>
          <p:cNvSpPr>
            <a:spLocks noGrp="1"/>
          </p:cNvSpPr>
          <p:nvPr>
            <p:ph type="subTitle"/>
          </p:nvPr>
        </p:nvSpPr>
        <p:spPr>
          <a:xfrm>
            <a:off x="568839" y="2063287"/>
            <a:ext cx="3707870" cy="2715189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Our main goal is to create a vast user community within NUST.</a:t>
            </a: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The development will follow a structured timeline divided into phases: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I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nitial research and planning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Collection of 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P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rototype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T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esting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solidFill>
                  <a:schemeClr val="dk1"/>
                </a:solidFill>
                <a:latin typeface="arial"/>
                <a:ea typeface="arial"/>
              </a:rPr>
              <a:t>F</a:t>
            </a:r>
            <a:r>
              <a:rPr lang="en-US" sz="1200" b="0" u="none" strike="noStrike" dirty="0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inal deployment</a:t>
            </a:r>
            <a:endParaRPr lang="en-US" sz="1200" b="0" u="none" strike="noStrike" dirty="0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title"/>
          </p:nvPr>
        </p:nvSpPr>
        <p:spPr>
          <a:xfrm>
            <a:off x="532995" y="914400"/>
            <a:ext cx="3779559" cy="114888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u="none" strike="noStrike" dirty="0">
                <a:solidFill>
                  <a:schemeClr val="dk1"/>
                </a:solidFill>
                <a:effectLst/>
                <a:uFillTx/>
                <a:latin typeface="Haettenschweiler" panose="020B0706040902060204" pitchFamily="34" charset="0"/>
                <a:ea typeface="Krona One"/>
              </a:rPr>
              <a:t>Development milestones and timeline</a:t>
            </a:r>
            <a:endParaRPr lang="fr-FR" sz="3200" u="none" strike="noStrike" dirty="0">
              <a:solidFill>
                <a:schemeClr val="dk1"/>
              </a:solidFill>
              <a:effectLst/>
              <a:uFillTx/>
              <a:latin typeface="Haettenschweiler" panose="020B0706040902060204" pitchFamily="34" charset="0"/>
            </a:endParaRPr>
          </a:p>
        </p:txBody>
      </p:sp>
      <p:sp>
        <p:nvSpPr>
          <p:cNvPr id="410" name="Google Shape;744;p53" title="beautiful-women-working-together-startup-company.jpg"/>
          <p:cNvSpPr/>
          <p:nvPr/>
        </p:nvSpPr>
        <p:spPr>
          <a:xfrm>
            <a:off x="4793760" y="619200"/>
            <a:ext cx="2967120" cy="3904920"/>
          </a:xfrm>
          <a:prstGeom prst="ellipse">
            <a:avLst/>
          </a:prstGeom>
          <a:blipFill rotWithShape="0">
            <a:blip r:embed="rId2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525;p41"/>
          <p:cNvGrpSpPr/>
          <p:nvPr/>
        </p:nvGrpSpPr>
        <p:grpSpPr>
          <a:xfrm>
            <a:off x="3511544" y="1438299"/>
            <a:ext cx="1854720" cy="1644480"/>
            <a:chOff x="3952440" y="862920"/>
            <a:chExt cx="1854720" cy="1644480"/>
          </a:xfrm>
        </p:grpSpPr>
        <p:sp>
          <p:nvSpPr>
            <p:cNvPr id="5" name="Google Shape;526;p41"/>
            <p:cNvSpPr/>
            <p:nvPr/>
          </p:nvSpPr>
          <p:spPr>
            <a:xfrm rot="2132400" flipH="1">
              <a:off x="4026240" y="1284120"/>
              <a:ext cx="1706400" cy="801720"/>
            </a:xfrm>
            <a:prstGeom prst="donut">
              <a:avLst>
                <a:gd name="adj" fmla="val 2048"/>
              </a:avLst>
            </a:prstGeom>
            <a:gradFill rotWithShape="0">
              <a:gsLst>
                <a:gs pos="0">
                  <a:srgbClr val="9900FF"/>
                </a:gs>
                <a:gs pos="40000">
                  <a:srgbClr val="E0FE68"/>
                </a:gs>
                <a:gs pos="70000">
                  <a:srgbClr val="7BA29E"/>
                </a:gs>
                <a:gs pos="100000">
                  <a:srgbClr val="1645D3"/>
                </a:gs>
              </a:gsLst>
              <a:lin ang="3264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6" name="Google Shape;527;p41"/>
            <p:cNvSpPr/>
            <p:nvPr/>
          </p:nvSpPr>
          <p:spPr>
            <a:xfrm flipH="1">
              <a:off x="5322240" y="2168640"/>
              <a:ext cx="183240" cy="183240"/>
            </a:xfrm>
            <a:prstGeom prst="plaque">
              <a:avLst>
                <a:gd name="adj" fmla="val 50000"/>
              </a:avLst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6640" bIns="266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u="none" strike="noStrike">
                <a:solidFill>
                  <a:srgbClr val="000000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1344" y="1814749"/>
            <a:ext cx="5595120" cy="891580"/>
          </a:xfrm>
        </p:spPr>
        <p:txBody>
          <a:bodyPr/>
          <a:lstStyle/>
          <a:p>
            <a:pPr algn="ctr"/>
            <a:r>
              <a:rPr lang="en-US" sz="4800" dirty="0">
                <a:latin typeface="Haettenschweiler" panose="020B0706040902060204" pitchFamily="34" charset="0"/>
              </a:rPr>
              <a:t>THANK YOU!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13703" y="2957052"/>
            <a:ext cx="3628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you have any questions, please don’t hesitate to ask!</a:t>
            </a:r>
          </a:p>
        </p:txBody>
      </p:sp>
    </p:spTree>
    <p:extLst>
      <p:ext uri="{BB962C8B-B14F-4D97-AF65-F5344CB8AC3E}">
        <p14:creationId xmlns:p14="http://schemas.microsoft.com/office/powerpoint/2010/main" val="419490626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reative Startup Pitch Deck">
  <a:themeElements>
    <a:clrScheme name="Simple Light">
      <a:dk1>
        <a:srgbClr val="FFFFFF"/>
      </a:dk1>
      <a:lt1>
        <a:srgbClr val="132644"/>
      </a:lt1>
      <a:dk2>
        <a:srgbClr val="1645D3"/>
      </a:dk2>
      <a:lt2>
        <a:srgbClr val="8AC1DC"/>
      </a:lt2>
      <a:accent1>
        <a:srgbClr val="E0FE68"/>
      </a:accent1>
      <a:accent2>
        <a:srgbClr val="9900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277</Words>
  <Application>Microsoft Office PowerPoint</Application>
  <PresentationFormat>On-screen Show (16:9)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arial</vt:lpstr>
      <vt:lpstr>Haettenschweiler</vt:lpstr>
      <vt:lpstr>Krona One</vt:lpstr>
      <vt:lpstr>OpenSymbol</vt:lpstr>
      <vt:lpstr>Symbol</vt:lpstr>
      <vt:lpstr>Wingdings</vt:lpstr>
      <vt:lpstr>Creative Startup Pitch Deck</vt:lpstr>
      <vt:lpstr>Creative Startup Pitch Deck</vt:lpstr>
      <vt:lpstr>Creative Startup Pitch Deck</vt:lpstr>
      <vt:lpstr>Slidesgo Final Pages</vt:lpstr>
      <vt:lpstr>Project Proposal</vt:lpstr>
      <vt:lpstr>Problem statement</vt:lpstr>
      <vt:lpstr>Proposed solution</vt:lpstr>
      <vt:lpstr>Key features:</vt:lpstr>
      <vt:lpstr>Technical Requirements</vt:lpstr>
      <vt:lpstr>Project scope definition</vt:lpstr>
      <vt:lpstr>Development milestones and timeline</vt:lpstr>
      <vt:lpstr>THANK YOU!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</dc:title>
  <dc:creator>Masood Malik</dc:creator>
  <cp:lastModifiedBy>Ali Rehan</cp:lastModifiedBy>
  <cp:revision>14</cp:revision>
  <dcterms:modified xsi:type="dcterms:W3CDTF">2025-12-11T04:56:16Z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2025-12-07T09:15:57Z</dcterms:created>
  <dc:creator>Unknown Creator</dc:creator>
  <dc:description/>
  <dc:language>en-US</dc:language>
  <cp:lastModifiedBy>Unknown Creator</cp:lastModifiedBy>
  <dcterms:modified xsi:type="dcterms:W3CDTF">2025-12-07T09:15:57Z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